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28F55A7-4E91-410E-A5D5-0167FED376F8}" type="datetimeFigureOut">
              <a:rPr lang="nl-NL" smtClean="0"/>
              <a:pPr/>
              <a:t>16-7-2014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16-7-2014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16-7-2014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16-7-2014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16-7-2014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16-7-2014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16-7-2014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16-7-2014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16-7-2014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16-7-2014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16-7-2014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28F55A7-4E91-410E-A5D5-0167FED376F8}" type="datetimeFigureOut">
              <a:rPr lang="nl-NL" smtClean="0"/>
              <a:pPr/>
              <a:t>16-7-2014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Woordenschat groep 5</a:t>
            </a:r>
            <a:br>
              <a:rPr lang="nl-NL" dirty="0" smtClean="0"/>
            </a:br>
            <a:r>
              <a:rPr lang="nl-NL" dirty="0" smtClean="0"/>
              <a:t>Thema 9 </a:t>
            </a:r>
            <a:br>
              <a:rPr lang="nl-NL" dirty="0" smtClean="0"/>
            </a:br>
            <a:r>
              <a:rPr lang="nl-NL" dirty="0" smtClean="0"/>
              <a:t>Les 1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De woorden die je vandaag leert: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386243" y="1196752"/>
            <a:ext cx="110959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barst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2648242" y="1916832"/>
            <a:ext cx="8547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bijl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691043" y="2492896"/>
            <a:ext cx="157447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 smtClean="0"/>
              <a:t>conserveren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3131840" y="3356992"/>
            <a:ext cx="98456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 smtClean="0"/>
              <a:t>handig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865177" y="3635732"/>
            <a:ext cx="150554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 smtClean="0"/>
              <a:t>de monteur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2451684" y="4005064"/>
            <a:ext cx="100219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pels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2226752" y="4678861"/>
            <a:ext cx="114005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stank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485251" y="5229200"/>
            <a:ext cx="121860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vitrine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8434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vitrine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5301208"/>
            <a:ext cx="7569405" cy="1204721"/>
          </a:xfrm>
        </p:spPr>
        <p:txBody>
          <a:bodyPr/>
          <a:lstStyle/>
          <a:p>
            <a:r>
              <a:rPr lang="nl-NL" dirty="0" smtClean="0"/>
              <a:t>Een vitrine is een glazenkast. In een vitrine staan belangrijke voorwerpen of kunstwerken.    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23728" y="1988840"/>
            <a:ext cx="4392488" cy="329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731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9045" y="5157192"/>
            <a:ext cx="7024744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De barst in de vitrine.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rcRect l="20286" t="7619" r="20125" b="18000"/>
          <a:stretch>
            <a:fillRect/>
          </a:stretch>
        </p:blipFill>
        <p:spPr>
          <a:xfrm>
            <a:off x="1691680" y="1124744"/>
            <a:ext cx="5832648" cy="409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510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barst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5301208"/>
            <a:ext cx="7569405" cy="1204721"/>
          </a:xfrm>
        </p:spPr>
        <p:txBody>
          <a:bodyPr/>
          <a:lstStyle/>
          <a:p>
            <a:r>
              <a:rPr lang="nl-NL" dirty="0" smtClean="0"/>
              <a:t>Een scheur.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4971" y="2348880"/>
            <a:ext cx="4445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487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bijl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5301208"/>
            <a:ext cx="7569405" cy="1204721"/>
          </a:xfrm>
        </p:spPr>
        <p:txBody>
          <a:bodyPr/>
          <a:lstStyle/>
          <a:p>
            <a:r>
              <a:rPr lang="nl-NL" dirty="0" smtClean="0"/>
              <a:t>Gereedschap waar je een boom mee kunt omhakken.</a:t>
            </a:r>
            <a:endParaRPr lang="nl-NL" dirty="0"/>
          </a:p>
        </p:txBody>
      </p:sp>
      <p:pic>
        <p:nvPicPr>
          <p:cNvPr id="2050" name="Picture 2" descr="https://static.bever.nl/productimages/big/2831C20001_0101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60848"/>
            <a:ext cx="3092640" cy="309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38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conserveren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5301208"/>
            <a:ext cx="7569405" cy="1204721"/>
          </a:xfrm>
        </p:spPr>
        <p:txBody>
          <a:bodyPr/>
          <a:lstStyle/>
          <a:p>
            <a:r>
              <a:rPr lang="nl-NL" dirty="0" smtClean="0"/>
              <a:t> conserveren betekent dat iets goed bewaard blijft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1249" y="2348880"/>
            <a:ext cx="3612444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658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handig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5153488"/>
            <a:ext cx="7569405" cy="1204721"/>
          </a:xfrm>
        </p:spPr>
        <p:txBody>
          <a:bodyPr/>
          <a:lstStyle/>
          <a:p>
            <a:r>
              <a:rPr lang="nl-NL" dirty="0" smtClean="0"/>
              <a:t>Handig betekent dat je iets goed kunt.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805860" y="2060848"/>
            <a:ext cx="3024520" cy="309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537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monteur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5301208"/>
            <a:ext cx="7569405" cy="1204721"/>
          </a:xfrm>
        </p:spPr>
        <p:txBody>
          <a:bodyPr/>
          <a:lstStyle/>
          <a:p>
            <a:r>
              <a:rPr lang="nl-NL" dirty="0" smtClean="0"/>
              <a:t>Een monteur maakt kapotte dingen of apparaten.       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836712"/>
            <a:ext cx="3348457" cy="441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243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4681" y="1268760"/>
            <a:ext cx="7024744" cy="1143000"/>
          </a:xfrm>
        </p:spPr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pels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5301208"/>
            <a:ext cx="7569405" cy="1204721"/>
          </a:xfrm>
        </p:spPr>
        <p:txBody>
          <a:bodyPr/>
          <a:lstStyle/>
          <a:p>
            <a:r>
              <a:rPr lang="nl-NL" dirty="0" smtClean="0"/>
              <a:t> Een pels is een vacht van een dier. Mensen die vroeger leefden maakten kleren van de pels.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32040" y="2831341"/>
            <a:ext cx="2974141" cy="217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844229" y="836711"/>
            <a:ext cx="1594275" cy="168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43608" y="2753120"/>
            <a:ext cx="3092640" cy="225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318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stank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5301208"/>
            <a:ext cx="7569405" cy="1204721"/>
          </a:xfrm>
        </p:spPr>
        <p:txBody>
          <a:bodyPr/>
          <a:lstStyle/>
          <a:p>
            <a:r>
              <a:rPr lang="nl-NL" dirty="0" smtClean="0"/>
              <a:t> Hij ruikt een stank. Stank is een vieze geur.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5000" y="2348880"/>
            <a:ext cx="3824941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765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angrenzend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99</TotalTime>
  <Words>127</Words>
  <Application>Microsoft Office PowerPoint</Application>
  <PresentationFormat>Diavoorstelling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Austin</vt:lpstr>
      <vt:lpstr>Woordenschat groep 5 Thema 9  Les 1</vt:lpstr>
      <vt:lpstr>De barst in de vitrine.</vt:lpstr>
      <vt:lpstr>de barst</vt:lpstr>
      <vt:lpstr>de bijl</vt:lpstr>
      <vt:lpstr>conserveren</vt:lpstr>
      <vt:lpstr>handig</vt:lpstr>
      <vt:lpstr>de monteur</vt:lpstr>
      <vt:lpstr>de pels</vt:lpstr>
      <vt:lpstr>de stank</vt:lpstr>
      <vt:lpstr>de vitrine</vt:lpstr>
    </vt:vector>
  </TitlesOfParts>
  <Company>ITS Computers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Woordenschat groep 5 Thema 9  Les 1</dc:title>
  <dc:creator>Corine ter Mul</dc:creator>
  <cp:lastModifiedBy>hp</cp:lastModifiedBy>
  <cp:revision>22</cp:revision>
  <dcterms:created xsi:type="dcterms:W3CDTF">2014-03-25T14:35:51Z</dcterms:created>
  <dcterms:modified xsi:type="dcterms:W3CDTF">2014-07-16T20:13:36Z</dcterms:modified>
</cp:coreProperties>
</file>