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8F55A7-4E91-410E-A5D5-0167FED376F8}" type="datetimeFigureOut">
              <a:rPr lang="nl-NL" smtClean="0"/>
              <a:pPr/>
              <a:t>17-7-2014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9 </a:t>
            </a:r>
            <a:br>
              <a:rPr lang="nl-NL" dirty="0" smtClean="0"/>
            </a:br>
            <a:r>
              <a:rPr lang="nl-NL" dirty="0" smtClean="0"/>
              <a:t>Les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86243" y="1196752"/>
            <a:ext cx="14446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aanbieden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48242" y="1916832"/>
            <a:ext cx="18101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achterdochtig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043" y="2492896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mtClean="0"/>
              <a:t>aftekenen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451684" y="3176518"/>
            <a:ext cx="17155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bankbiljet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77481" y="3812385"/>
            <a:ext cx="14189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bouwer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51684" y="4005064"/>
            <a:ext cx="13532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handel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575116" y="5266788"/>
            <a:ext cx="12298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indruk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5251" y="5229200"/>
            <a:ext cx="11897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opzetten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589240"/>
            <a:ext cx="7024744" cy="710952"/>
          </a:xfrm>
        </p:spPr>
        <p:txBody>
          <a:bodyPr>
            <a:normAutofit/>
          </a:bodyPr>
          <a:lstStyle/>
          <a:p>
            <a:r>
              <a:rPr lang="nl-NL" dirty="0" smtClean="0"/>
              <a:t>Kopen en verkopen.</a:t>
            </a:r>
            <a:endParaRPr lang="nl-NL" dirty="0"/>
          </a:p>
        </p:txBody>
      </p:sp>
      <p:pic>
        <p:nvPicPr>
          <p:cNvPr id="1026" name="Picture 2" descr="S:\groep 5\woordenschat\woordenschat thema 9 en 10\SDC11075.JPG"/>
          <p:cNvPicPr>
            <a:picLocks noChangeAspect="1" noChangeArrowheads="1"/>
          </p:cNvPicPr>
          <p:nvPr/>
        </p:nvPicPr>
        <p:blipFill>
          <a:blip r:embed="rId2" cstate="print"/>
          <a:srcRect l="20169" t="7936" r="20583" b="18110"/>
          <a:stretch>
            <a:fillRect/>
          </a:stretch>
        </p:blipFill>
        <p:spPr bwMode="auto">
          <a:xfrm>
            <a:off x="1547664" y="1052736"/>
            <a:ext cx="5904656" cy="4145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handel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Kopen en verkopen.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79" y="2348880"/>
            <a:ext cx="3840983" cy="255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en bankbiljet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I</a:t>
            </a:r>
            <a:r>
              <a:rPr lang="nl-NL" dirty="0" smtClean="0"/>
              <a:t>s papier om mee te betalen. Je hebt muntgeld en ……………...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276872"/>
            <a:ext cx="3888432" cy="2955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aanbieden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Is hetzelfde als geven. Als je iets aanbied vraag je er geen geld voor.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3600399" cy="305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bouwer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085184"/>
            <a:ext cx="7569405" cy="120472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Een ander woord voor bouwen is opzetten.</a:t>
            </a:r>
          </a:p>
          <a:p>
            <a:r>
              <a:rPr lang="nl-NL" dirty="0" smtClean="0"/>
              <a:t>Hij zorgt </a:t>
            </a:r>
            <a:r>
              <a:rPr lang="nl-NL" dirty="0"/>
              <a:t>dat </a:t>
            </a:r>
            <a:r>
              <a:rPr lang="nl-NL" dirty="0" smtClean="0"/>
              <a:t>alles op de bouw </a:t>
            </a:r>
            <a:r>
              <a:rPr lang="nl-NL" dirty="0"/>
              <a:t>een eigen plaats krijgt.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09" b="11348"/>
          <a:stretch>
            <a:fillRect/>
          </a:stretch>
        </p:blipFill>
        <p:spPr bwMode="auto">
          <a:xfrm>
            <a:off x="4427984" y="1556792"/>
            <a:ext cx="3826610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3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aftekenen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Op een lijst aangeven dat je het gezien of gedaan hebt.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28018"/>
            <a:ext cx="4309421" cy="3034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2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en indruk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Een indruk is het idee dat je hebt.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7" y="2060847"/>
            <a:ext cx="2952328" cy="3345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31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achterdochtig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Dit ben je als je denkt dat iemand niet eerlijk is of dat iets niet echt 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71" y="2376895"/>
            <a:ext cx="4445000" cy="2483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6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158</TotalTime>
  <Words>133</Words>
  <Application>Microsoft Office PowerPoint</Application>
  <PresentationFormat>Diavoorstelling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Austin</vt:lpstr>
      <vt:lpstr>Woordenschat groep 5 Thema 9  Les 2</vt:lpstr>
      <vt:lpstr>Kopen en verkopen.</vt:lpstr>
      <vt:lpstr>de handel</vt:lpstr>
      <vt:lpstr>een bankbiljet</vt:lpstr>
      <vt:lpstr>aanbieden</vt:lpstr>
      <vt:lpstr>de bouwer</vt:lpstr>
      <vt:lpstr>aftekenen</vt:lpstr>
      <vt:lpstr>een indruk</vt:lpstr>
      <vt:lpstr>achterdochtig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hp</cp:lastModifiedBy>
  <cp:revision>23</cp:revision>
  <dcterms:created xsi:type="dcterms:W3CDTF">2014-03-25T14:35:51Z</dcterms:created>
  <dcterms:modified xsi:type="dcterms:W3CDTF">2014-07-17T05:42:24Z</dcterms:modified>
</cp:coreProperties>
</file>