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9 </a:t>
            </a:r>
            <a:br>
              <a:rPr lang="nl-NL" dirty="0" smtClean="0"/>
            </a:br>
            <a:r>
              <a:rPr lang="nl-NL" dirty="0" smtClean="0"/>
              <a:t>Les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386243" y="1196752"/>
            <a:ext cx="11112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afzetten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648242" y="1916832"/>
            <a:ext cx="142539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beklimmen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691043" y="2492896"/>
            <a:ext cx="12490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bewaken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451684" y="3176518"/>
            <a:ext cx="11673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bewijzen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77481" y="3812385"/>
            <a:ext cx="114486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dirty="0" smtClean="0"/>
              <a:t>et biljet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451684" y="4005064"/>
            <a:ext cx="20457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de demonstratie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575116" y="5266788"/>
            <a:ext cx="16289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veiligheid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85251" y="5229200"/>
            <a:ext cx="122180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proef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843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afzetten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>
            <a:normAutofit/>
          </a:bodyPr>
          <a:lstStyle/>
          <a:p>
            <a:r>
              <a:rPr lang="nl-NL" dirty="0" smtClean="0"/>
              <a:t>Zorgen dat er niemand door kan.</a:t>
            </a:r>
          </a:p>
          <a:p>
            <a:r>
              <a:rPr lang="nl-NL" dirty="0" smtClean="0"/>
              <a:t>Je van iets afduwen.</a:t>
            </a:r>
          </a:p>
          <a:p>
            <a:pPr marL="68580" indent="0">
              <a:buNone/>
            </a:pPr>
            <a:endParaRPr lang="nl-NL" dirty="0" smtClean="0"/>
          </a:p>
        </p:txBody>
      </p:sp>
      <p:sp>
        <p:nvSpPr>
          <p:cNvPr id="4" name="AutoShape 2" descr="data:image/jpeg;base64,/9j/4AAQSkZJRgABAQAAAQABAAD/2wCEAAkGBhQSERUUEhQWFBUWFBQYGBUXGBgaHBgVHBUcHhcaHhccHSYeFxkjHxgYIC8gIycpLCwsFx4xNTAqNScrLCkBCQoKDgwOGg8PGiwkHyQsLCoqLCwsLCwsKi0sLCwsLDUqNCwsLCwsLCksKSksLywsLCwsKSksLCwsLCksLCwpLP/AABEIANEA8QMBIgACEQEDEQH/xAAbAAACAgMBAAAAAAAAAAAAAAAABAUGAQIDB//EAEcQAAIBAgQEAwMKAwYEBQUAAAECAwARBBIhMQUGE0EiUWEycYEHFCNCUpGhscHwYnLRFSQzgpLhU3ST0hZzg7LxFzRDRFT/xAAbAQACAwEBAQAAAAAAAAAAAAAAAgEDBAUGB//EADARAAICAQMCBAUDBQEBAAAAAAABAgMRBCExEkETIlFhMnGRofAFgbEUI8HR4UJi/9oADAMBAAIRAxEAPwD3GiiigAooooAKKKKACigmtHktQBsTWrSiuDy3rkz0yiQ2kd2mrQy0u0laGWmURHYMmWjqUr1qOtU9IvijiyV1WakRNWRN61HSMrESAlFbBqQEtaYviKxRvI5sqLcn0H5n091K4jqSfBJZqzXlnKnO08nEQJnPSnDKselonF2jAsNSVDKSdzavTDNVcZKayi+6idMuiaw/9neiljOax1jQ5xXcqwNUUss5rskl6ZPPAYN6KKKCAooooAKKKKACiiigAooooAKKKKACtWa1DtSzvUpAbyTVxZ65vJS7zVYolU7McHdpK5vJSrYiuTTVYoMzStGWkrk0tI47iKxIXe9hbQC5JJsqgd2JIAFR0bYuRtZMPhr+zGQZpL9gxDqob+Fb+81VffVp1mx4CEJ2/Cid61Y61QTYyeKRY8QEKyEiOaPMFL2vkdGJyMQCQQSDYjQ2u91qvonXfDrreUZ7ZSql0yQ/16ys9IiSt1kq1wEVxIpJVG+UHmDMww6nwpZpSO77qv8Al0Y+pXyqf45xr5tA0gsW0CA93O3wG59BVA4fIsV8XiUkliiljz5QCXld/CDcgHXxEfyjvXM1ct1VHl/wek/SKViWrs+GHHvLsh7jnLUmDiw0wJ6jHMfJJVIeMDy00PnlNeo8N4ks8Mcy+zIisB5XGx9Qbj4UrzNwz53g3Cg3yh0uCDmXUaEAi+o111qn/J3xY5ZYGOinqRg75WP0g9wax/z1h1DdCfTwbJyerp8SXxReH8nuvo8ovzYmtPnVKxwljrtTq4Vb27+Xf7qwVq+7eKMclCPIJiK7g0i8eU01CauounGWGLOKxlDkUl660om4puuxGXUsmdhRRRTEBRRRQAUUUUAFFFFABWCazS8z60AayyUvI9Ej0s8lXJFFkzDyUvI9ZeSl3aroxMc54MM9c2asmtGq9GVtsVhj6uII2EQVvczhtR/FYWB7DP3IImxEoFrCw7fr7+96iIsT05kv7Mh6Z/msSh/Bl/zCmpuNRhgouzEXUKLlhe1wPsj7ZsvrXif1iu16prnjHy/MnodC4ulYNsZGk6SRX1GUEjdXsGRh6jwnTyqFwePztJG65ZYmCyL2uRcMp7qRqO42OopTFRyTJLGspidlJMatlkMhUZTJON9MvhjsACNSKqvJivCUBzBjM8coZmN2zKFXLqoIBL30JJO4vXR/SFPTtpvZ429yvX6fxIdWN0ehKa6If3+/fXKo/mLiZgw7MDYkhVb7Jb61/QX+Nq9NOSjFtnAqg5zUFy3grfMnETiMRkS7KhyIB9ZybMR7z4R/L605j+X58JisLGjdVMjTdJ3VUbEAquUoxylA2SzEAgvfNoLQ/L/F4sPOksgEipcgBlHitZTroban32qVxPH8LK8j3xoMpu+TEprbYWtooGy7fjfz1dsXKVk3u/4PoGr0lsKq9LRHMYrLfqyxcy/KrHh3EMMbPMBmkjfw9MblDr/iEG+lwBqTaqrxHFLh8VHi8PdoZLTIBpmifSWO3ZgSdOxVaSm4RwtyzMmOLMxZm6sRJJNyTpqTTmIGCTCCHDnEZklLoJVQ2zWEi5k2BsG17r60104WQ2a2KNHpr6rOmyD6ZLD2+j/Z7lh49zHNNZcI/Tja2WXUFwSQHuPEkZIa2WzNlJuBYGqYDgCyzkiZ38LEKwYMoLqA4YgFgBn1Gl2A0tT3LnEGKtEBneNVypYFjDnJBVT7RQswI8sh8xUqvHMVIIlaMo0gC5chVs4sCqg72BY5vZWxLEDQ8eV9u8Y88Jf854M06VVPplynuWDlPHSSQMsrZ2ikyBzuyFFZLnuQGtfc5QTqTVkhqK4TwzoxhNCSczEbXIAAF9SFUKtzvlv3qYQVdDLk2+ds/PuZ5YwbKNRTlKxC5pquzUsRRQwoooqwUKKKKACiiigAoorliMQEBZmCgd2IA+87UAbSHSlHauUvHYP+PD/1E/rSU3H8MP8A9iH/AKqf1pokSzg7TSUqz0nJzDhj/wDnhPr1U/rSx5own/8ATDfyEin8jWhYRhkpPsSDNWhqF41xxTF/d5hm6kYJWxIUk9iNjltf312n5pwqMVadFbXwnNf7rXtVikkUOEn2JIitGqOfmjC5Q3WGU7Nle1/flt2P3VpFzPhn0SXPbfIsjH00CUynH1EdU8Z6X9CE5hx830lobCFlKvIPoxsBMbXMtsxtHawyktfQVtwApPAziJjMzImI+kIMmW5BLmx6bBidBexsBpYSWK5owgurygaEMrJINCO4KeVRDTphMR1Tm6E6dNmZZAUYHMh1UEoLuLi5AbyFc3V0qWbIvLOtoLHFqEo49NiZV/oIZXzMVWIhSWy52IUG2rM9n0zX9bb1HYjD5J1khhUGXESCRr5mKx6ZkBOQXsbi2b2iDWS8qw9dRJMIw5QdSF1XQhWUoA0tgdAxvY7Xrtxx3+aRPhzldHitmAJUMMr5gR7QDkkHuDXPqahNSfGTp3JzrlGPOCaAroo/pVIlbEvGrviXWRgmRIlVFDMNL3uW9e2lTnBOYY1RYsRLadLI+ZTdz9VxlWxVgRb8a7NWvpubUX9Tz9v6ZfUk2s/LcnV4ZE3tRRn3op/MVXueuWYZFw4SKNCZWuVQLcdJjYlRcjSp3F8chhsJWaO+2eOUXtva662/WkOOY9JYopUztGjOxcRS5QvTdSc2Xa+nxprHFllELI4bTwZ5P5bw3zWzwRuRLMCWQNs/mRfasc2cFw0MKumFgGaVEaRkbJEpveRwhU5dANxYsKR5c5tSMMhRyhlnkMoU2C+1fKBmI0a57d6b4lzFFOEyLJPArN85CxyWEZifKWBtcZwunxPpg1FcXHqXK7Lub4TtjJp5x++xCTcpwAXWVGJIY5FMdiFa2R3WVlWzE2zAd6e4Jw6CJhIMascwBAJeGQhXAOrPGp1C7emlacP4/h3xjrIjqjJGIozEzEu1ifYBLE3Pcg3o4pzRD0M8UTRfTpHmkEhUqyk5vA3hNraMQddq4bjqW8YfbfbbPqacx79/uWflni7y4jEQtJHMsSwMsyLa5fPdTZmXMMoOlt9qs1U35P8Ai2HythoTYiXEsiWb/BEvhOcjxXBDaknx+lXeKHzrpU0ZSKZpp+Y3w40rrWFW1ZroFIUUUUAFFFFABRRRQAVVvlHid8BIkas7F4bKqsxIEqE6AHsD91WmtCNahrKwNCXTJSXY8j5JxeKwkmR8NM0DnxDpPdD9seHX1Hf379ueeXUd+thEkLMfpIxDMLk/XHgAv5j1B87+qlf35UrKtKqk49LZtlr5q7+ogkn3xwzy/kniuIwblJYMQYGOtopCUb7QAXY6XA9/vR53wAikE+CEygsDboyoI5SwylSyqCCToo1vpsbD1GWOorjvAUxUYjdnSzq6up1DLexsdxqRb1p/AXTjJml+pWeM7Eks7PHDyVjieEkxKB5Xxcsigsi+CECTLsPApAJtuD270nljIBxEcuIdmTPJiUy9EAXCBm33NgCb5rk6imcWk8BkbFCd1RvCyyRpGwJOQBUZXZzYaEE3Y6aUcLxkkT5DE7s4zmCMmZ4VsApZzYWa1iCd9iRWSSs4YqceUccexiw8kWFaJsPKVzwm7dFjpnQq/gGbKSutiLgakVG8rYyfA427Rs4Wyy9LxBon1V1GjNa2bbsRUzxXGYrL1fmvThUjP1QGlyi7ZgsbHIgKqNb6tewANV6DirCY6ggthIFsVzMCi53VTvot1uNQwPlSzVkUnjftk1UX4Uq0/K+Sc+UXpzvHNCsudiInRoJkLGxKWzoATowtf7NdcLzDDLww4fHdSORBaHNG+eQDSIxra8jAkIQNbb6G9NcXeeRFDNO8eZSwkaCNQB4gbImZrEDQEHXfStZeGxdJEGHi6I9nU+FG3ZTlsjG4PtDvrTOazldw8ebrjW//AC8p90UbgHB87lnMkYlWQKqNkBK6Mr5RvuQD2Bp/hckgKqXJS7IiOqqqFWsynpgqrMWtn9ok2tTnEeDtFK2R2zlSVlJzGQdJzlfs1slvTMCLagy3LXAUxBVJjJfxC6yG2YA+IZgdxqfX3Vhs6m0m9pYXy/NvmaYzU8zxut3+fUjZ2ZXw5dWZlUhggBUNkORiTY2Fn7d6ieLQSTYwBVVsyIiFWFixzsFZjbxeFgPu71aOa+WiJSIppVZACpLdiuqmwGh8xrSuC4TNiGaJT9KsSyIxYXVgyshLDciTw3A1saz1JRsUeWsp4+fY1eLKC8SO3dZ447lgmwc2J4f0MXC4mT2JBkNyB4SbPoSPCfvqP5SxM+AJhxUTGKUOygFGsy2D6ZvZIYX9ffVv4XxETQxygWzorW+ySPEp9Qbj4VXOaT/fIP8Al8QfvlhH6V6Lwo5Ujhx1tkoypwsN5+T9vQrHA3MHEwsETOrGQhGyAnDgMr7tbMpcDU65a6cS5exeHOIbDQuYXUrk8DMYmYHLkViSRsLa/jUvy7HfHKbC/TnAPe3Vb9QKvQW1T4UdvYV621OX/wBbP3/77lH4/wAuSy4aCSOCRMRDFGCS0QuFW/Zycym5Gl9SKxypw15eGtHJhZX6zls4aJGUqFVWyyOrBgUJ1HfyNX+OSmlkv3qHBLPuEb5SUVn4ePY845D5PxWHxnVmjyoIZFDZ0N2YpbwqSfqn3V6eu1apW9LGKisIe+6d83OfLCisE1pLOqgsxAABJJNgANyT2FSUnSiqrJzoJGy4YBhfWVyVT3qo8Ug9fCPWpLB4q/tS528hYD7hr95NN0MXqj6kxRWsZuK2pRgooooAKKK1Z7UAbUtMlbGaubPep4JwcJEpdlpqQUs0dSrUUyqyVfneJXihRgSHxUI0JBHtXII1BtfUedSH9lpCloIyDnLXXU5rWu2ZruCAFOt7WtsKR520GF/5yL8mqyGOodqW4KrsR2C4gZDl6bIy+2GK+E2uNmJYHsbW/EUcV4HDiVtLGCRYqw0dWHslXHiBHoazxLg6TWawDgeFjcjzsyXAdL7g/gdR0w2LNwkllf09lz5oe/8AKdR67mt3DqnBSYuScVdleSHE5dLuWR/QkvHIouDvte/uD/D+X5wiRHDRfR+xJJIronqERbk+gVRroVqe4jwzOQ0axhx9dgSD/CyD21PvBG4NcOG8UCnpOQs3/BVVA9WS3tJ5km4A1CmqW4vsXpMj+KcgNIrOmJl+cGNkzsEKagiwTL9GurC6m9mOp755H4dKQ30kUc0JZHi6bMY3I3JzqGUg3BUWI22qz9SqbDxTp8TxzR5c3TwiEkXt9Gx/7fu++qydaXXNfDuW1Rsb6IPkkuDcLfFLK+NlZJlkZHEZRVCg2Ug5SRcX79jUjw35ngQwiJdnILsWaR2I2u52A7DQa1ScfxWOCdjNIQ2Ictrci4RdSB7Pe2n1q5YjmRQVWKKSV3bKiqAuZiD9rbY1h/qrM/2a+e+OTf8A00cf3Z8dvQt3K2LXqTwC9hI80QO/SlYsw9ckhce51pXmaP8AvsZ8sK/4zC//ALRWvBuXsQ0sU82SAxsWCIxkcgrZkZ9EAbS4AbYbEV15le+MUeWHv98xrr6e2coJWfEcq2qEbG6+BXlCP+933+ixB+Hzt1/Sruy1SeT3Hzof8tIfvxkh/UVdiwq52pPDKHW2aCmYzS9/WuiNU+LFkRrlFj0LaV1pNJK6rPS5T4LWhHmdJzhJvmptP0m6Z09u2lr6A+R87V5Ri+JyYxFifGxpEhY9HFO0U2fT6OYlcsvT1se+ZSRevWePcaXDQPK2thoPtMdFF+2u57C5qm8p8KuHxU4zyz63YbRk3Gh2zb27AIOwqyGU8lVuOnD7lcweAsbHGYMD+GfqH/Sq/rV/5e4NkAPifQHO6lB8EPiPvNMcPwau2iKFU7hQMz+Wg2Hf1sOxvP3sKssunLZsrpphBZijWE710rlC+p99dazmgKKKKAMM1qRxmJKozfZVj9wJpqc6UlioA6Mh2ZWU28iCD+dRJ4QyRUeWueJsaSqRwRuFDBXkkuy21IISxt3G9ceYudcZg5MkmHhIOquHkyt57qCCPL9DW2D+TKKFlePEzKyEFWAjuCP8tjppY7gmn+OcB+cKI5sU5W4IUJACD2I+juP6Vmc/Lu9ze/6dXJpNw7rh/sL8ucz4nGoTGMKrL7SM01x5HQag+ncWqLx3PuJgn6M8MMRDAFryMMp2cWsWX3evcGmeH8kph5BJDicQjAEXHS2PY3jII99duK8sLiSpnnmcrex+hU2O4usQuPT/AHqp3Rx7jqFPivZuD+q/2QPPPFcTnijlWMKHEsU0WYh/CQCMxIuM17a9twaf4nzlisLKsc8UdiFPUXOcyG12XxAE67dj6alfmjl9kwkcUc8rIJ4QFk6RyqSc2VunmBtsL27baVPcR5bSdQk008iqfCC0enbcRg7etNKyPTnPyEr8NTXVDKxh7vL9H8/bg043xbEx4dcThjDPCVuxCOCo87dQ6Dv3XuN7RvLfMT45mhllijc3Kr0LqwAvoTLfMN7fd6THDOX48OpWGWdFJuVElxfzsVNvW2/elI+ScIpDKJAwbMGErggjUEWOlvSkdsMpoZKvolBp5/8AMu/7rgjBzTicJP0MWqML6SXYeHYMG8V19+o2J0p3mzEzxYdXtHMmYFroQUJF0YMj6fzAjUjWojiHNHD52CzHESAHR2drC439vMAQL7bCrRDweIRdMNKY8tsvVcjIRtqfZt291JOUUW5inCThxyuz/P5I3lLjEuKjKiW8qWuhyB8t/aV2UhxsCGAIO7aiqjxaBosZifnEksLupPUU5RcJ9EzIt1aMgZTY9ye1XfDcqYWJg0YkRhsyzSgjSx1DA1D8/wDC4/mkstpHkCqgd5ZX6aO4Dt4mIAAJO2m9MrINKPf+SG4KyUlHytPHqn7fnBTuLYPNGsipkVV6oO7scqk3bdR4go7k67DWwSApEJYmJaO0sZOouoJHh2sVJBAsNdq48bxKpBkDABlAHllA0Pu0/M9q5LxFQkMXhZZIsucNoLIQwtbS1q5vXOUYtdm/ob1CEZSi+6+5b+VOKS46FwuJyYhBovSjykfUbbNl7Ebg/Cq1BxSU47LjneM6ROVWMFCGJXdCCt3Nz3DA30rSPHQw4KCSGCM4k3ie7SCzxp9Jqrjc5SNbeIelKcIRcRiGWeEM8gzCzMQFRVDAAuTre+p8668Jptb4Zh8NJTn4bcHx6xY9zJgJeHYxSkjMAgMTER5ghZs6exYE3bxW7qe1WjHiaXBjE4HEzMQLtGwhJt9ZbCMWdfLv23FV7hfA0bGRxzRZlGCVnViWBl6zAXuSbhW2FTE+FijZkiwkOXz6ZYlslwSAtt/CLk6m+wIondDqx7GWKSisR3T/AGfzQly1xeTFxyRHFSpigpaJsyBX9MuTQ62PobjY1WZebcYhP95kzKSMpKnxA2IItVtQXAEeAiBFrnpR2BzEEja//wA7jee4dhIhEHeCNSFBa8ca6geI6DQXB71W5rCNMboRlN+Gmnxns/bb7E0sxv8AGuqYmvEosNJNfEGSS5If2u5N9zqN9h5V6Lg+ZFj4bFi8Qd4EZrWu721CjuxPbtUQm29ivUaWVKTn3/P8nHmyX5zjYMLvGl5JR7lvY+liq/8AqtU8sZdsiafab7C+n8R7D4+V/OuE8dmZ5MQkdmnVbFxqgzFmAGfxAkjXTYaVYMJznPEAFgjIvc63ZidySXFyf32FdaKaicaTTllnoMarGlhZVUfcB6/rSYxRkN9l7Dz9T5e6qXi/lALsOpCUQakEkAtcWu2UpYeRYa+4VN4PmJHS6hgx0UGxuT3DKSrAbkg1Cj6jSl6Flwrb0zSXDvZFO0j5LAoooqAOE1cGpicUrKdKrs4HiLYicKLnYb/rXiKcP6+adiSzHOTfzbNvuN/OvV+ZsYqYeTMwUMAmY6W6hCA+ntXqR/sLBvZxHCQR7QtlItoTY5WFh3vWRVyszh4OhptRDTtucc5Kzy5xFpMHA7tdjEMzHuRoxP3GnWx6Dd1HvYDa19z6j76T4cyAzJGysqTzAZbZbM3UAFtLASW0+zTZH7tXJtfTNr3L4rKITmniqNEgSRG+mQnK6mwW5Ymx0A0vU1JxiMDMZEy6+LMLfffWtBh1+yu1thtQMOtrBVt5WFvuqXanFR32IVbTbGExgOoIIte4I27fD1pfimKYQSFNWKME9XYWTX3ka0LCuvhUX30Gv9ajePcWGHEJC5vp4zkuBdUOcgeXsrUVvqmkM4NrEVv/AJIKTlDEdPo/N5M9itsulrW9v2bet6tXA5ycNDffox394QA/iKkV+UODp5+nLp2ypv781QHAeJrJG+UFQs0qhTuFLZ0H+mQD4Vr1UIQhmDzuWTs1FrTuhjG3GN/xE31ajeYsRlwk5uNIZN9fqED8wKSk5pizEKHcKbF1QsoPcXG9u9gbd6Tx3NWGLRI7LJG0ilwtm8KeOxU73ZQpB8zestdc3OOxVNxUW8kBBgFhg9tLxxnbKxYhdtSbDTsfgBUueGQKq3VVVSSL6C7anc2JPrVr4nxbAYrCTRI0EcrwyKiSqsTZijBDZhcjNbxLekcJxfB4SCIxR/O8S8SsTmVrHLredhkjW97Bd+y1vnopS36/z8yVw1sY7dH5+YIflrl4Y6NVhZU+aoUYW8LStIQxJGousYa+vt0/Pyk2DlhxEkikdRoyFDGweFrEmwJ8SqLW7ikuGc74k4qVxkUSuAUy3UdNQgsbhr6Hvb0o5q51xBBVsgVGSTwqQTkYNuWNtraWp5eDhrvuvqaYU63o6V8DXVjbjn59jaVgcbmtiQrQlc6rMBmuNB4dNNfK9TseLa4URyEBfaOUbdjdsxJ91MI1xcbHUeoOorIrlzs6sZXGxVGGDoGrlxfEhYHuwUNljuTYDqMI9SdAPH+Fc8ZjkhQySMERdyfwAG5J2AG5qv8AFcPJiADi1MUAOZMN3ex0eY/iIxt3vtWvRaed01jgz6q6FUcyG+JYjDSsyYCBSt7NOS4w4I+xEpHXYegCeZNRiYKDDga9R1BHUcglRe5Cj2Yl19lbCuc3E2dlihW7HwoigDQeXYADUnYDU1piMHlFltJJe5kv4EPkgPtkfbP+UDevW1aaFb43/OTzV2snbHl9K/NhSPiDRMwC3QnMoJsVubkaj2dbi/me1qai4sW2TXyv+v8AtXGHgkjHbMTfQG5Y9/j6mrRwrk8oOpiWA8ogfCP5j9dvw9O9XTjVDvv7Gaqd9j4wvcgo+rLoi6a3I2HxO+3YG1S/AcIsTAbsdTY318ya7cTxikZFZVGgIv8A0rThAXMPpF02AGlVNbZwaU98Zyeg8ObwinqjuG+yNb1I1zpcnSXAUUUUpJyn2pLEbU/KtxSkqaVXYsxHiee/KLOenCgv4pixt5IhI+GYrVa4VCjKQQDv5V6ThQv9okMy3TCgBSRcmWU5iATrpEB8fWpyThcO5ij73ORf6VjWl60nk6+n/Ulp63X0Zy85z/w8o5MnyzzRdmjSRfUqxRrfArt5VbyK4cx8VwzYrCrEymRXkjOTUBHjOhYeH21j0F+9NmOufqaumWE8ju12Sc5RxnfBzrFq6ZKMlZehhk51Bca4HLjJlSHKTDEXYMbAmR8q62Oto23tVhyVFcM5uhwuKxIlV7kxIHUBtES9iLg6NI+161aWuPX5+CFK3KdKzJb8ZEU5RxYiKdBr/wA0dvvz1B4/lvGYeZoBIkYljWQkX1teNlDZTlIzLew7ivSzz7hihZOo9gdAhHw8VhVNx3NnzzFwZkEaAyINbkmRRa523VNPPvW6yFUIvoeX27ljs1moTVkcRTy9sELhsBiYlVAInVQoHiINh56Dt+ddvm817mBC1736gGvnsbaVcP7NFZ/s0Vg8e59kV9FfqymL84Bt0UAA8JRswG9xqUt220pXCcCmTM7SdJQzyELqSPabw3yAb6a7+dX4cPFR3MkITCynuUyj3ucot/qplfc/LhIjw62+7O3A/k3UwQS9V1kaNHdSqkZmGZvIjfz7U7P8mkcjMZZmNwRZVC6+ZJJv7tKg8F8pmIUBWjicCwvZlP4Ej8K6cf53xVlCMsYIvdBr/qYm3wAroOzT/Fgvjpv1FSVecduVwOcARhh40f24wYm/miYofvyX+NSDGwJJsALknYDuSarPKvFlSDEGVjaJjIxJJOVxe+u5LK3vJpWPjk01hNkSMyBniyEMEucilsxDoWChjlBvpaza469JK6x9PGf5MeotWmzCfK2+hZMFh1ZhjMT7Kf8A20J7XH+My/8AEb6oPsr6k2r+NxMmNxAjj1Y3OugVRuzHso0/Aak0cU4s+IdYogXdzlVb7m2uv1QBqT2GtZ4zKuDhOFiYNK4BxEw0J7hB3CWO19B6sa9Zp6Fp0oQXm/j3Z5XUX+Pmc35V9/ZCnEcRHErQ4W7Ai0s9vFNb6q/ZiHkN+99zGxRm+oY6gAAasx2A9T+HfasYVXJCoCdbaaC/YX119ACae8UTRyHMGV3ikQsGVJMuZXRgBmVlB1+ArT4sYeSG7ff3MXgTt/uT2S7excuB8JGGi6slmkIF7bDyVfQeffeqzzNzQ7uVs1gL7HKo7XP6bmteJczsy+1YAanyFqrZkZ/ExO9wtzpfufM+/aqZJ1LqlyzXGat8sfhRz/tQ5tIpX9T4V+A39NatvLWLzEXjZD67ffVYyA6fqf0qR4ThyrAqTbyJvaszvs7s0woq7Lc9l4VsNKlKgOX5CUFT4rNLk2LZBRRRSkmjtoe3rUXxPjmHguZpo09Cwv8Ade/4U/jcGJY2Rr2ZWU2NjZgQbHsbHevK+MfJbLBdsIRKg+oQA+3ns/wsfSlm5JeVZNOnhXOeLJdK+WRPmKOTFTyYqKKR4GIWOQISCqKFJ2uozB9wKW4XmzZXze5r/ka6cD5xxGDvH9UEkxSgjKb62OhU97ba7VYYflaGmeBb97Sd9P4f5vw9a5zjCby5NP0PR+JfTUq1XGcVxJNfcrcvCMQzs8MLt0znvYqoynN7RsNbdjV9wXEI51DxOrqQDdSDa+utjoar3Fef8TOGTDxFVOhZVMjWPrbKt9e1VrCct4q4aOCSNgAA+bpsANtbgke/SmVcVsk2ZruvUee2UYNLCWc/XB6WUpbiGLWGJ5XvlRcxsLm3oO9K8rpiwjrjAMwbwMCt2S2ubLpcHvYaGpkx1oWmicp2NbFLn59U/wCFCx/8xgmnuUMfyo4byY2Mi68eIjMjkvJGVI6cjG5W972GwJGtSfGOSIZrsn0L+ajwk+q9vhb41U5OCYuCXKqSFu0kOaxH862y+42/CqpUuPMcr25Opp7asZqn0T98NP7Fmw/IGKVCt4te4dv+ylMfyG2GgkxEsyB4lMkar9aRPEgzNa9yBoBrWMJhuK6WldR/HKD+jfjWk/JuLmOabEKSDoWLufeLgAe6pVMVvGDz7hLVWyzGy6OHz0rLf2/yPYDneB9JQ0B821T/AKg2/wAwFWKMggEEEHYjUEehqqxfJ2LeOd7/AMKhf1NTnL/AUwcRijZ2Uuz+K2hNrgWAsNL/ABNWV0NrzpGHUSqT/stte5H8z8QxUJUwRq0eUl3ILMrA7ZQQbW72NVTD8eMkyNimaeJWu0HhVToQDlAFyp8Q13A1r06oTjPKMOIubdOTs6i2vqBoffofyppafvDYbT6iqPltjnPfuvkcIeD8JnsUmMRP1DJlI9LSXtuNr+lOT8ucOyhpMTmUDfqxj8hVfw3yeyH/ABJlA8lUk/ja1dcfyfhcNE0s00iqo1IyA37ADKSWJ0A9aRVS7wRfO+Kflvnj5b/yiO47LhJMZhosKCkAJMxy6SmNg8d83icAjvb2tO9OcX4akMcitMsrnKVOXKVJBBBsTe5CW7+C52JqvRcKlmxAESrhQY5HVHvI4UMgUsSbK9yLBdrHzpeBGZgWbNdr381Jk/PKD300rfTFxXm+xwNU42Tfh5fz5/cuXK8a4bBPjHsZJVOX+GO9kjHkzNq3rYfVqB4NwtsViB1G8JZ3kN7FsoDP7rl0+DHawqL+ZqFA8QsARlZhqICzG3skk73FMYHFdIlZHRXQ50LZlUq8QWSMvaysQFKk97+daPExGXq39jHKjzRx8MVx7l5i5ZCSCVZhkA9gqFAjt4iHDXU7m+2vb2hVOP8AE+rI4AsvUBUWtYImRfwO3bKaV4vzM0oVYrKtxcgm17bZtOpqWNlBG2ugIj4bKchzBt/EpF769x+HlVumgnNOW3+TNq7HGtxju+/sYn1IX4n3D/cj7qf4dw0ytYaAXJPoBqd9ANNdNwO+ZUT7Z88q/cWP62q0cqQAxuCRqbkHUMoLAob7C7Ix9/rSauTdrJ0MFGpfUiP7NBEZZAIne1yXBLE+H6TKFzdhplJ0Dm96d4dAY5WjbXKdCe4O37PpfzrthsHJKGEsboxORy2mZi67X9q1swI0AGlN44g4ksO5OvusPzrI1g6C3L1y8fDViXaq7y/t+/OrEu1IXIzRRRUAFcnXWutYIoAheKcu4edg00KSMNmYa28jbcehvQvD44xaONEA7Kqr+VSki0u60ywPliDr6muZSm3WuLLTDZOVqxWWFaUEmwSgpWM1ZzVJBqVrFq2JrFBJi1YtW1qwaANbUVj9/u/7/U/f70oJNr1S+Kl8XxRIBlKYSIYjI5IWSZiAgYgG1gQQbHW+lXOqkyfNuKtO+kWKhSPqdkmQ+FWP1cwGhPfSoYsuB7F8tu5EyAxOobRraDTN4gcrodCDftfzqqzcrTo+aNAwvewkGW9zsG29o6ZiNa9SVwq3ZiBreys1tO4ANh+Hao7HcQwqIJXUHQlV6AzkDQnKVGUerW8zam8RrZmXo3yjzB+FYm+XoHyH0sP/AA2T7V76g6eVSOH5JxkzZmyxCw7H7Kg6uFt7PZW3qxD5QyzFMLgcTNpoyZAhsfGAy3VsvmpNyLVscfxSXMRho8OoF1DMGd8wGUEsQFyXuxAvpYCoVjXA8oqSww4VyJHHq73Y6eDc6XsZW8R0F7IEFhtUb8oAihw+HjUKuecOlrWyrGxdy3e4YC+u41qWwfL0eHBmxk3WyxtmZzZAWt1GJ3N7BQO4sNdAPLOauevnmLzlF6K2SNSousQO4G2Y7/cO1Cm1JSYjqUouK9MGE4kry3G1sl/PuD7r6fGpfDYoodNVa4ZdNVIsw101HmNdNrAipw8XS5BRbdjl7X0vb4VZMHjSV9gMPh+d7Hv5bUzk7W5MqVSqiox7EunMMioQmdnsArSEWUX1Asx109o3P3Wprhrl3zNa5sLDYdgB/vUQuNA1Kge9atPLE65g2QE/VFtB/EfM+QpHsWQ3PQeDYDLGL+1a59/lUuKQwUhYAkW91P0jLwoooqCAooooA1YVweOma1K1JIi6Uu6VJNFXF4anJOSPKVzaOnmirm0NNkbIjloy020VczHQTkXtRXYx1rkqQNK0auuWsFaCTiax+/3+/urr06xkoA5GkuIAMhVgGVgQQRcEeoOlSJSubwAipRKZWouJT4c/ROJEGySk3HoswubejhttxTf/AI6sLT4eYaWORFmW3lmU3PY2K/CoriPIhaYzNK8hBvGj+xGexygjNY+741BY/lTFKOsT85mBGVDdUX1VL2Yj1IqMEOCZcv8Ax/DbwriTbsIHA/EACqxxX5Y0RisUDOR3d1GvuXN+Yqt8W5P4hKFMrmRmY3S4Cxi257emgrb/AOlsmVfpVzX8WhsF9O7Hbe1Rv2E8P0ILmLnHE40jrPZAbiNBZQextux9STUJXoc3ydFAohyOxvmebUKOxEYFj33v2ruPk1Rh9LLIzaajKAB5BbGwqOlkqDPNaYwqG+hI9xIq8p8l30xJktFe6qNXt5EnQe8XqQ4T8mdnJdiVucqi97drt5+4UdLDoZXuC8NLEXuffrXqvK3CbWNqzwfkiNGvra+i+XpfvVxwmACjTQVDEaO+GisKYrAFZpSAooooAKKKKACiiigArXLW1FAHJoq5tDTNYtU5JyJtF6VoYaey1oY6nJOREwVqYadMNa9GjJORIw1r0PSnjHWDFU5DIl0f3+/3rR0qd6VHToyGRExVj5vT3SrYQ0ZDIj82oOFqQ6FZEPnRkMkd8zFY+YDy/f7/AH5SXRrPQoyGSNHDh5VsOGr5fhUj0RWwiqOoOoQThi+Vd0wCjtTYFZqMsXJzSICulqKKggKKKKACiiigAooooAKKKKACiiigAooooAKwazRQBrRRRQBg0UUVJIVgb1iigDesUUUAZoFFFQQHesiiigANZoooAKKKKACiiigAooooAKKKKAP/2Q=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data:image/jpeg;base64,/9j/4AAQSkZJRgABAQAAAQABAAD/2wCEAAkGBhQSERUUEhQWFBUWFBQYGBUXGBgaHBgVHBUcHhcaHhccHSYeFxkjHxgYIC8gIycpLCwsFx4xNTAqNScrLCkBCQoKDgwOGg8PGiwkHyQsLCoqLCwsLCwsKi0sLCwsLDUqNCwsLCwsLCksKSksLywsLCwsKSksLCwsLCksLCwpLP/AABEIANEA8QMBIgACEQEDEQH/xAAbAAACAgMBAAAAAAAAAAAAAAAABAUGAQIDB//EAEcQAAIBAgQEAwMKAwYEBQUAAAECAwARBBIhMQUGE0EiUWEycYEHFCNCUpGhscHwYnLRFSQzgpLhU3ST0hZzg7LxFzRDRFT/xAAbAQACAwEBAQAAAAAAAAAAAAAAAgEDBAUGB//EADARAAICAQMCBAUDBQEBAAAAAAABAgMRBCExEkETIlFhMnGRofAFgbEUI8HR4UJi/9oADAMBAAIRAxEAPwD3GiiigAooooAKKKKACigmtHktQBsTWrSiuDy3rkz0yiQ2kd2mrQy0u0laGWmURHYMmWjqUr1qOtU9IvijiyV1WakRNWRN61HSMrESAlFbBqQEtaYviKxRvI5sqLcn0H5n091K4jqSfBJZqzXlnKnO08nEQJnPSnDKselonF2jAsNSVDKSdzavTDNVcZKayi+6idMuiaw/9neiljOax1jQ5xXcqwNUUss5rskl6ZPPAYN6KKKCAooooAKKKKACiiigAooooAKKKKACtWa1DtSzvUpAbyTVxZ65vJS7zVYolU7McHdpK5vJSrYiuTTVYoMzStGWkrk0tI47iKxIXe9hbQC5JJsqgd2JIAFR0bYuRtZMPhr+zGQZpL9gxDqob+Fb+81VffVp1mx4CEJ2/Cid61Y61QTYyeKRY8QEKyEiOaPMFL2vkdGJyMQCQQSDYjQ2u91qvonXfDrreUZ7ZSql0yQ/16ys9IiSt1kq1wEVxIpJVG+UHmDMww6nwpZpSO77qv8Al0Y+pXyqf45xr5tA0gsW0CA93O3wG59BVA4fIsV8XiUkliiljz5QCXld/CDcgHXxEfyjvXM1ct1VHl/wek/SKViWrs+GHHvLsh7jnLUmDiw0wJ6jHMfJJVIeMDy00PnlNeo8N4ks8Mcy+zIisB5XGx9Qbj4UrzNwz53g3Cg3yh0uCDmXUaEAi+o111qn/J3xY5ZYGOinqRg75WP0g9wax/z1h1DdCfTwbJyerp8SXxReH8nuvo8ovzYmtPnVKxwljrtTq4Vb27+Xf7qwVq+7eKMclCPIJiK7g0i8eU01CauounGWGLOKxlDkUl660om4puuxGXUsmdhRRRTEBRRRQAUUUUAFFFFABWCazS8z60AayyUvI9Ej0s8lXJFFkzDyUvI9ZeSl3aroxMc54MM9c2asmtGq9GVtsVhj6uII2EQVvczhtR/FYWB7DP3IImxEoFrCw7fr7+96iIsT05kv7Mh6Z/msSh/Bl/zCmpuNRhgouzEXUKLlhe1wPsj7ZsvrXif1iu16prnjHy/MnodC4ulYNsZGk6SRX1GUEjdXsGRh6jwnTyqFwePztJG65ZYmCyL2uRcMp7qRqO42OopTFRyTJLGspidlJMatlkMhUZTJON9MvhjsACNSKqvJivCUBzBjM8coZmN2zKFXLqoIBL30JJO4vXR/SFPTtpvZ429yvX6fxIdWN0ehKa6If3+/fXKo/mLiZgw7MDYkhVb7Jb61/QX+Nq9NOSjFtnAqg5zUFy3grfMnETiMRkS7KhyIB9ZybMR7z4R/L605j+X58JisLGjdVMjTdJ3VUbEAquUoxylA2SzEAgvfNoLQ/L/F4sPOksgEipcgBlHitZTroban32qVxPH8LK8j3xoMpu+TEprbYWtooGy7fjfz1dsXKVk3u/4PoGr0lsKq9LRHMYrLfqyxcy/KrHh3EMMbPMBmkjfw9MblDr/iEG+lwBqTaqrxHFLh8VHi8PdoZLTIBpmifSWO3ZgSdOxVaSm4RwtyzMmOLMxZm6sRJJNyTpqTTmIGCTCCHDnEZklLoJVQ2zWEi5k2BsG17r60104WQ2a2KNHpr6rOmyD6ZLD2+j/Z7lh49zHNNZcI/Tja2WXUFwSQHuPEkZIa2WzNlJuBYGqYDgCyzkiZ38LEKwYMoLqA4YgFgBn1Gl2A0tT3LnEGKtEBneNVypYFjDnJBVT7RQswI8sh8xUqvHMVIIlaMo0gC5chVs4sCqg72BY5vZWxLEDQ8eV9u8Y88Jf854M06VVPplynuWDlPHSSQMsrZ2ikyBzuyFFZLnuQGtfc5QTqTVkhqK4TwzoxhNCSczEbXIAAF9SFUKtzvlv3qYQVdDLk2+ds/PuZ5YwbKNRTlKxC5pquzUsRRQwoooqwUKKKKACiiigAoorliMQEBZmCgd2IA+87UAbSHSlHauUvHYP+PD/1E/rSU3H8MP8A9iH/AKqf1pokSzg7TSUqz0nJzDhj/wDnhPr1U/rSx5own/8ATDfyEin8jWhYRhkpPsSDNWhqF41xxTF/d5hm6kYJWxIUk9iNjltf312n5pwqMVadFbXwnNf7rXtVikkUOEn2JIitGqOfmjC5Q3WGU7Nle1/flt2P3VpFzPhn0SXPbfIsjH00CUynH1EdU8Z6X9CE5hx830lobCFlKvIPoxsBMbXMtsxtHawyktfQVtwApPAziJjMzImI+kIMmW5BLmx6bBidBexsBpYSWK5owgurygaEMrJINCO4KeVRDTphMR1Tm6E6dNmZZAUYHMh1UEoLuLi5AbyFc3V0qWbIvLOtoLHFqEo49NiZV/oIZXzMVWIhSWy52IUG2rM9n0zX9bb1HYjD5J1khhUGXESCRr5mKx6ZkBOQXsbi2b2iDWS8qw9dRJMIw5QdSF1XQhWUoA0tgdAxvY7Xrtxx3+aRPhzldHitmAJUMMr5gR7QDkkHuDXPqahNSfGTp3JzrlGPOCaAroo/pVIlbEvGrviXWRgmRIlVFDMNL3uW9e2lTnBOYY1RYsRLadLI+ZTdz9VxlWxVgRb8a7NWvpubUX9Tz9v6ZfUk2s/LcnV4ZE3tRRn3op/MVXueuWYZFw4SKNCZWuVQLcdJjYlRcjSp3F8chhsJWaO+2eOUXtva662/WkOOY9JYopUztGjOxcRS5QvTdSc2Xa+nxprHFllELI4bTwZ5P5bw3zWzwRuRLMCWQNs/mRfasc2cFw0MKumFgGaVEaRkbJEpveRwhU5dANxYsKR5c5tSMMhRyhlnkMoU2C+1fKBmI0a57d6b4lzFFOEyLJPArN85CxyWEZifKWBtcZwunxPpg1FcXHqXK7Lub4TtjJp5x++xCTcpwAXWVGJIY5FMdiFa2R3WVlWzE2zAd6e4Jw6CJhIMascwBAJeGQhXAOrPGp1C7emlacP4/h3xjrIjqjJGIozEzEu1ifYBLE3Pcg3o4pzRD0M8UTRfTpHmkEhUqyk5vA3hNraMQddq4bjqW8YfbfbbPqacx79/uWflni7y4jEQtJHMsSwMsyLa5fPdTZmXMMoOlt9qs1U35P8Ai2HythoTYiXEsiWb/BEvhOcjxXBDaknx+lXeKHzrpU0ZSKZpp+Y3w40rrWFW1ZroFIUUUUAFFFFABRRRQAVVvlHid8BIkas7F4bKqsxIEqE6AHsD91WmtCNahrKwNCXTJSXY8j5JxeKwkmR8NM0DnxDpPdD9seHX1Hf379ueeXUd+thEkLMfpIxDMLk/XHgAv5j1B87+qlf35UrKtKqk49LZtlr5q7+ogkn3xwzy/kniuIwblJYMQYGOtopCUb7QAXY6XA9/vR53wAikE+CEygsDboyoI5SwylSyqCCToo1vpsbD1GWOorjvAUxUYjdnSzq6up1DLexsdxqRb1p/AXTjJml+pWeM7Eks7PHDyVjieEkxKB5Xxcsigsi+CECTLsPApAJtuD270nljIBxEcuIdmTPJiUy9EAXCBm33NgCb5rk6imcWk8BkbFCd1RvCyyRpGwJOQBUZXZzYaEE3Y6aUcLxkkT5DE7s4zmCMmZ4VsApZzYWa1iCd9iRWSSs4YqceUccexiw8kWFaJsPKVzwm7dFjpnQq/gGbKSutiLgakVG8rYyfA427Rs4Wyy9LxBon1V1GjNa2bbsRUzxXGYrL1fmvThUjP1QGlyi7ZgsbHIgKqNb6tewANV6DirCY6ggthIFsVzMCi53VTvot1uNQwPlSzVkUnjftk1UX4Uq0/K+Sc+UXpzvHNCsudiInRoJkLGxKWzoATowtf7NdcLzDDLww4fHdSORBaHNG+eQDSIxra8jAkIQNbb6G9NcXeeRFDNO8eZSwkaCNQB4gbImZrEDQEHXfStZeGxdJEGHi6I9nU+FG3ZTlsjG4PtDvrTOazldw8ebrjW//AC8p90UbgHB87lnMkYlWQKqNkBK6Mr5RvuQD2Bp/hckgKqXJS7IiOqqqFWsynpgqrMWtn9ok2tTnEeDtFK2R2zlSVlJzGQdJzlfs1slvTMCLagy3LXAUxBVJjJfxC6yG2YA+IZgdxqfX3Vhs6m0m9pYXy/NvmaYzU8zxut3+fUjZ2ZXw5dWZlUhggBUNkORiTY2Fn7d6ieLQSTYwBVVsyIiFWFixzsFZjbxeFgPu71aOa+WiJSIppVZACpLdiuqmwGh8xrSuC4TNiGaJT9KsSyIxYXVgyshLDciTw3A1saz1JRsUeWsp4+fY1eLKC8SO3dZ447lgmwc2J4f0MXC4mT2JBkNyB4SbPoSPCfvqP5SxM+AJhxUTGKUOygFGsy2D6ZvZIYX9ffVv4XxETQxygWzorW+ySPEp9Qbj4VXOaT/fIP8Al8QfvlhH6V6Lwo5Ujhx1tkoypwsN5+T9vQrHA3MHEwsETOrGQhGyAnDgMr7tbMpcDU65a6cS5exeHOIbDQuYXUrk8DMYmYHLkViSRsLa/jUvy7HfHKbC/TnAPe3Vb9QKvQW1T4UdvYV621OX/wBbP3/77lH4/wAuSy4aCSOCRMRDFGCS0QuFW/Zycym5Gl9SKxypw15eGtHJhZX6zls4aJGUqFVWyyOrBgUJ1HfyNX+OSmlkv3qHBLPuEb5SUVn4ePY845D5PxWHxnVmjyoIZFDZ0N2YpbwqSfqn3V6eu1apW9LGKisIe+6d83OfLCisE1pLOqgsxAABJJNgANyT2FSUnSiqrJzoJGy4YBhfWVyVT3qo8Ug9fCPWpLB4q/tS528hYD7hr95NN0MXqj6kxRWsZuK2pRgooooAKKK1Z7UAbUtMlbGaubPep4JwcJEpdlpqQUs0dSrUUyqyVfneJXihRgSHxUI0JBHtXII1BtfUedSH9lpCloIyDnLXXU5rWu2ZruCAFOt7WtsKR520GF/5yL8mqyGOodqW4KrsR2C4gZDl6bIy+2GK+E2uNmJYHsbW/EUcV4HDiVtLGCRYqw0dWHslXHiBHoazxLg6TWawDgeFjcjzsyXAdL7g/gdR0w2LNwkllf09lz5oe/8AKdR67mt3DqnBSYuScVdleSHE5dLuWR/QkvHIouDvte/uD/D+X5wiRHDRfR+xJJIronqERbk+gVRroVqe4jwzOQ0axhx9dgSD/CyD21PvBG4NcOG8UCnpOQs3/BVVA9WS3tJ5km4A1CmqW4vsXpMj+KcgNIrOmJl+cGNkzsEKagiwTL9GurC6m9mOp755H4dKQ30kUc0JZHi6bMY3I3JzqGUg3BUWI22qz9SqbDxTp8TxzR5c3TwiEkXt9Gx/7fu++qydaXXNfDuW1Rsb6IPkkuDcLfFLK+NlZJlkZHEZRVCg2Ug5SRcX79jUjw35ngQwiJdnILsWaR2I2u52A7DQa1ScfxWOCdjNIQ2Ictrci4RdSB7Pe2n1q5YjmRQVWKKSV3bKiqAuZiD9rbY1h/qrM/2a+e+OTf8A00cf3Z8dvQt3K2LXqTwC9hI80QO/SlYsw9ckhce51pXmaP8AvsZ8sK/4zC//ALRWvBuXsQ0sU82SAxsWCIxkcgrZkZ9EAbS4AbYbEV15le+MUeWHv98xrr6e2coJWfEcq2qEbG6+BXlCP+933+ixB+Hzt1/Sruy1SeT3Hzof8tIfvxkh/UVdiwq52pPDKHW2aCmYzS9/WuiNU+LFkRrlFj0LaV1pNJK6rPS5T4LWhHmdJzhJvmptP0m6Z09u2lr6A+R87V5Ri+JyYxFifGxpEhY9HFO0U2fT6OYlcsvT1se+ZSRevWePcaXDQPK2thoPtMdFF+2u57C5qm8p8KuHxU4zyz63YbRk3Gh2zb27AIOwqyGU8lVuOnD7lcweAsbHGYMD+GfqH/Sq/rV/5e4NkAPifQHO6lB8EPiPvNMcPwau2iKFU7hQMz+Wg2Hf1sOxvP3sKssunLZsrpphBZijWE710rlC+p99dazmgKKKKAMM1qRxmJKozfZVj9wJpqc6UlioA6Mh2ZWU28iCD+dRJ4QyRUeWueJsaSqRwRuFDBXkkuy21IISxt3G9ceYudcZg5MkmHhIOquHkyt57qCCPL9DW2D+TKKFlePEzKyEFWAjuCP8tjppY7gmn+OcB+cKI5sU5W4IUJACD2I+juP6Vmc/Lu9ze/6dXJpNw7rh/sL8ucz4nGoTGMKrL7SM01x5HQag+ncWqLx3PuJgn6M8MMRDAFryMMp2cWsWX3evcGmeH8kph5BJDicQjAEXHS2PY3jII99duK8sLiSpnnmcrex+hU2O4usQuPT/AHqp3Rx7jqFPivZuD+q/2QPPPFcTnijlWMKHEsU0WYh/CQCMxIuM17a9twaf4nzlisLKsc8UdiFPUXOcyG12XxAE67dj6alfmjl9kwkcUc8rIJ4QFk6RyqSc2VunmBtsL27baVPcR5bSdQk008iqfCC0enbcRg7etNKyPTnPyEr8NTXVDKxh7vL9H8/bg043xbEx4dcThjDPCVuxCOCo87dQ6Dv3XuN7RvLfMT45mhllijc3Kr0LqwAvoTLfMN7fd6THDOX48OpWGWdFJuVElxfzsVNvW2/elI+ScIpDKJAwbMGErggjUEWOlvSkdsMpoZKvolBp5/8AMu/7rgjBzTicJP0MWqML6SXYeHYMG8V19+o2J0p3mzEzxYdXtHMmYFroQUJF0YMj6fzAjUjWojiHNHD52CzHESAHR2drC439vMAQL7bCrRDweIRdMNKY8tsvVcjIRtqfZt291JOUUW5inCThxyuz/P5I3lLjEuKjKiW8qWuhyB8t/aV2UhxsCGAIO7aiqjxaBosZifnEksLupPUU5RcJ9EzIt1aMgZTY9ye1XfDcqYWJg0YkRhsyzSgjSx1DA1D8/wDC4/mkstpHkCqgd5ZX6aO4Dt4mIAAJO2m9MrINKPf+SG4KyUlHytPHqn7fnBTuLYPNGsipkVV6oO7scqk3bdR4go7k67DWwSApEJYmJaO0sZOouoJHh2sVJBAsNdq48bxKpBkDABlAHllA0Pu0/M9q5LxFQkMXhZZIsucNoLIQwtbS1q5vXOUYtdm/ob1CEZSi+6+5b+VOKS46FwuJyYhBovSjykfUbbNl7Ebg/Cq1BxSU47LjneM6ROVWMFCGJXdCCt3Nz3DA30rSPHQw4KCSGCM4k3ie7SCzxp9Jqrjc5SNbeIelKcIRcRiGWeEM8gzCzMQFRVDAAuTre+p8668Jptb4Zh8NJTn4bcHx6xY9zJgJeHYxSkjMAgMTER5ghZs6exYE3bxW7qe1WjHiaXBjE4HEzMQLtGwhJt9ZbCMWdfLv23FV7hfA0bGRxzRZlGCVnViWBl6zAXuSbhW2FTE+FijZkiwkOXz6ZYlslwSAtt/CLk6m+wIondDqx7GWKSisR3T/AGfzQly1xeTFxyRHFSpigpaJsyBX9MuTQ62PobjY1WZebcYhP95kzKSMpKnxA2IItVtQXAEeAiBFrnpR2BzEEja//wA7jee4dhIhEHeCNSFBa8ca6geI6DQXB71W5rCNMboRlN+Gmnxns/bb7E0sxv8AGuqYmvEosNJNfEGSS5If2u5N9zqN9h5V6Lg+ZFj4bFi8Qd4EZrWu721CjuxPbtUQm29ivUaWVKTn3/P8nHmyX5zjYMLvGl5JR7lvY+liq/8AqtU8sZdsiafab7C+n8R7D4+V/OuE8dmZ5MQkdmnVbFxqgzFmAGfxAkjXTYaVYMJznPEAFgjIvc63ZidySXFyf32FdaKaicaTTllnoMarGlhZVUfcB6/rSYxRkN9l7Dz9T5e6qXi/lALsOpCUQakEkAtcWu2UpYeRYa+4VN4PmJHS6hgx0UGxuT3DKSrAbkg1Cj6jSl6Flwrb0zSXDvZFO0j5LAoooqAOE1cGpicUrKdKrs4HiLYicKLnYb/rXiKcP6+adiSzHOTfzbNvuN/OvV+ZsYqYeTMwUMAmY6W6hCA+ntXqR/sLBvZxHCQR7QtlItoTY5WFh3vWRVyszh4OhptRDTtucc5Kzy5xFpMHA7tdjEMzHuRoxP3GnWx6Dd1HvYDa19z6j76T4cyAzJGysqTzAZbZbM3UAFtLASW0+zTZH7tXJtfTNr3L4rKITmniqNEgSRG+mQnK6mwW5Ymx0A0vU1JxiMDMZEy6+LMLfffWtBh1+yu1thtQMOtrBVt5WFvuqXanFR32IVbTbGExgOoIIte4I27fD1pfimKYQSFNWKME9XYWTX3ka0LCuvhUX30Gv9ajePcWGHEJC5vp4zkuBdUOcgeXsrUVvqmkM4NrEVv/AJIKTlDEdPo/N5M9itsulrW9v2bet6tXA5ycNDffox394QA/iKkV+UODp5+nLp2ypv781QHAeJrJG+UFQs0qhTuFLZ0H+mQD4Vr1UIQhmDzuWTs1FrTuhjG3GN/xE31ajeYsRlwk5uNIZN9fqED8wKSk5pizEKHcKbF1QsoPcXG9u9gbd6Tx3NWGLRI7LJG0ilwtm8KeOxU73ZQpB8zestdc3OOxVNxUW8kBBgFhg9tLxxnbKxYhdtSbDTsfgBUueGQKq3VVVSSL6C7anc2JPrVr4nxbAYrCTRI0EcrwyKiSqsTZijBDZhcjNbxLekcJxfB4SCIxR/O8S8SsTmVrHLredhkjW97Bd+y1vnopS36/z8yVw1sY7dH5+YIflrl4Y6NVhZU+aoUYW8LStIQxJGousYa+vt0/Pyk2DlhxEkikdRoyFDGweFrEmwJ8SqLW7ikuGc74k4qVxkUSuAUy3UdNQgsbhr6Hvb0o5q51xBBVsgVGSTwqQTkYNuWNtraWp5eDhrvuvqaYU63o6V8DXVjbjn59jaVgcbmtiQrQlc6rMBmuNB4dNNfK9TseLa4URyEBfaOUbdjdsxJ91MI1xcbHUeoOorIrlzs6sZXGxVGGDoGrlxfEhYHuwUNljuTYDqMI9SdAPH+Fc8ZjkhQySMERdyfwAG5J2AG5qv8AFcPJiADi1MUAOZMN3ex0eY/iIxt3vtWvRaed01jgz6q6FUcyG+JYjDSsyYCBSt7NOS4w4I+xEpHXYegCeZNRiYKDDga9R1BHUcglRe5Cj2Yl19lbCuc3E2dlihW7HwoigDQeXYADUnYDU1piMHlFltJJe5kv4EPkgPtkfbP+UDevW1aaFb43/OTzV2snbHl9K/NhSPiDRMwC3QnMoJsVubkaj2dbi/me1qai4sW2TXyv+v8AtXGHgkjHbMTfQG5Y9/j6mrRwrk8oOpiWA8ogfCP5j9dvw9O9XTjVDvv7Gaqd9j4wvcgo+rLoi6a3I2HxO+3YG1S/AcIsTAbsdTY318ya7cTxikZFZVGgIv8A0rThAXMPpF02AGlVNbZwaU98Zyeg8ObwinqjuG+yNb1I1zpcnSXAUUUUpJyn2pLEbU/KtxSkqaVXYsxHiee/KLOenCgv4pixt5IhI+GYrVa4VCjKQQDv5V6ThQv9okMy3TCgBSRcmWU5iATrpEB8fWpyThcO5ij73ORf6VjWl60nk6+n/Ulp63X0Zy85z/w8o5MnyzzRdmjSRfUqxRrfArt5VbyK4cx8VwzYrCrEymRXkjOTUBHjOhYeH21j0F+9NmOufqaumWE8ju12Sc5RxnfBzrFq6ZKMlZehhk51Bca4HLjJlSHKTDEXYMbAmR8q62Oto23tVhyVFcM5uhwuKxIlV7kxIHUBtES9iLg6NI+161aWuPX5+CFK3KdKzJb8ZEU5RxYiKdBr/wA0dvvz1B4/lvGYeZoBIkYljWQkX1teNlDZTlIzLew7ivSzz7hihZOo9gdAhHw8VhVNx3NnzzFwZkEaAyINbkmRRa523VNPPvW6yFUIvoeX27ljs1moTVkcRTy9sELhsBiYlVAInVQoHiINh56Dt+ddvm817mBC1736gGvnsbaVcP7NFZ/s0Vg8e59kV9FfqymL84Bt0UAA8JRswG9xqUt220pXCcCmTM7SdJQzyELqSPabw3yAb6a7+dX4cPFR3MkITCynuUyj3ucot/qplfc/LhIjw62+7O3A/k3UwQS9V1kaNHdSqkZmGZvIjfz7U7P8mkcjMZZmNwRZVC6+ZJJv7tKg8F8pmIUBWjicCwvZlP4Ej8K6cf53xVlCMsYIvdBr/qYm3wAroOzT/Fgvjpv1FSVecduVwOcARhh40f24wYm/miYofvyX+NSDGwJJsALknYDuSarPKvFlSDEGVjaJjIxJJOVxe+u5LK3vJpWPjk01hNkSMyBniyEMEucilsxDoWChjlBvpaza469JK6x9PGf5MeotWmzCfK2+hZMFh1ZhjMT7Kf8A20J7XH+My/8AEb6oPsr6k2r+NxMmNxAjj1Y3OugVRuzHso0/Aak0cU4s+IdYogXdzlVb7m2uv1QBqT2GtZ4zKuDhOFiYNK4BxEw0J7hB3CWO19B6sa9Zp6Fp0oQXm/j3Z5XUX+Pmc35V9/ZCnEcRHErQ4W7Ai0s9vFNb6q/ZiHkN+99zGxRm+oY6gAAasx2A9T+HfasYVXJCoCdbaaC/YX119ACae8UTRyHMGV3ikQsGVJMuZXRgBmVlB1+ArT4sYeSG7ff3MXgTt/uT2S7excuB8JGGi6slmkIF7bDyVfQeffeqzzNzQ7uVs1gL7HKo7XP6bmteJczsy+1YAanyFqrZkZ/ExO9wtzpfufM+/aqZJ1LqlyzXGat8sfhRz/tQ5tIpX9T4V+A39NatvLWLzEXjZD67ffVYyA6fqf0qR4ThyrAqTbyJvaszvs7s0woq7Lc9l4VsNKlKgOX5CUFT4rNLk2LZBRRRSkmjtoe3rUXxPjmHguZpo09Cwv8Ade/4U/jcGJY2Rr2ZWU2NjZgQbHsbHevK+MfJbLBdsIRKg+oQA+3ns/wsfSlm5JeVZNOnhXOeLJdK+WRPmKOTFTyYqKKR4GIWOQISCqKFJ2uozB9wKW4XmzZXze5r/ka6cD5xxGDvH9UEkxSgjKb62OhU97ba7VYYflaGmeBb97Sd9P4f5vw9a5zjCby5NP0PR+JfTUq1XGcVxJNfcrcvCMQzs8MLt0znvYqoynN7RsNbdjV9wXEI51DxOrqQDdSDa+utjoar3Fef8TOGTDxFVOhZVMjWPrbKt9e1VrCct4q4aOCSNgAA+bpsANtbgke/SmVcVsk2ZruvUee2UYNLCWc/XB6WUpbiGLWGJ5XvlRcxsLm3oO9K8rpiwjrjAMwbwMCt2S2ubLpcHvYaGpkx1oWmicp2NbFLn59U/wCFCx/8xgmnuUMfyo4byY2Mi68eIjMjkvJGVI6cjG5W972GwJGtSfGOSIZrsn0L+ajwk+q9vhb41U5OCYuCXKqSFu0kOaxH862y+42/CqpUuPMcr25Opp7asZqn0T98NP7Fmw/IGKVCt4te4dv+ylMfyG2GgkxEsyB4lMkar9aRPEgzNa9yBoBrWMJhuK6WldR/HKD+jfjWk/JuLmOabEKSDoWLufeLgAe6pVMVvGDz7hLVWyzGy6OHz0rLf2/yPYDneB9JQ0B821T/AKg2/wAwFWKMggEEEHYjUEehqqxfJ2LeOd7/AMKhf1NTnL/AUwcRijZ2Uuz+K2hNrgWAsNL/ABNWV0NrzpGHUSqT/stte5H8z8QxUJUwRq0eUl3ILMrA7ZQQbW72NVTD8eMkyNimaeJWu0HhVToQDlAFyp8Q13A1r06oTjPKMOIubdOTs6i2vqBoffofyppafvDYbT6iqPltjnPfuvkcIeD8JnsUmMRP1DJlI9LSXtuNr+lOT8ucOyhpMTmUDfqxj8hVfw3yeyH/ABJlA8lUk/ja1dcfyfhcNE0s00iqo1IyA37ADKSWJ0A9aRVS7wRfO+Kflvnj5b/yiO47LhJMZhosKCkAJMxy6SmNg8d83icAjvb2tO9OcX4akMcitMsrnKVOXKVJBBBsTe5CW7+C52JqvRcKlmxAESrhQY5HVHvI4UMgUsSbK9yLBdrHzpeBGZgWbNdr381Jk/PKD300rfTFxXm+xwNU42Tfh5fz5/cuXK8a4bBPjHsZJVOX+GO9kjHkzNq3rYfVqB4NwtsViB1G8JZ3kN7FsoDP7rl0+DHawqL+ZqFA8QsARlZhqICzG3skk73FMYHFdIlZHRXQ50LZlUq8QWSMvaysQFKk97+daPExGXq39jHKjzRx8MVx7l5i5ZCSCVZhkA9gqFAjt4iHDXU7m+2vb2hVOP8AE+rI4AsvUBUWtYImRfwO3bKaV4vzM0oVYrKtxcgm17bZtOpqWNlBG2ugIj4bKchzBt/EpF769x+HlVumgnNOW3+TNq7HGtxju+/sYn1IX4n3D/cj7qf4dw0ytYaAXJPoBqd9ANNdNwO+ZUT7Z88q/cWP62q0cqQAxuCRqbkHUMoLAob7C7Ix9/rSauTdrJ0MFGpfUiP7NBEZZAIne1yXBLE+H6TKFzdhplJ0Dm96d4dAY5WjbXKdCe4O37PpfzrthsHJKGEsboxORy2mZi67X9q1swI0AGlN44g4ksO5OvusPzrI1g6C3L1y8fDViXaq7y/t+/OrEu1IXIzRRRUAFcnXWutYIoAheKcu4edg00KSMNmYa28jbcehvQvD44xaONEA7Kqr+VSki0u60ywPliDr6muZSm3WuLLTDZOVqxWWFaUEmwSgpWM1ZzVJBqVrFq2JrFBJi1YtW1qwaANbUVj9/u/7/U/f70oJNr1S+Kl8XxRIBlKYSIYjI5IWSZiAgYgG1gQQbHW+lXOqkyfNuKtO+kWKhSPqdkmQ+FWP1cwGhPfSoYsuB7F8tu5EyAxOobRraDTN4gcrodCDftfzqqzcrTo+aNAwvewkGW9zsG29o6ZiNa9SVwq3ZiBreys1tO4ANh+Hao7HcQwqIJXUHQlV6AzkDQnKVGUerW8zam8RrZmXo3yjzB+FYm+XoHyH0sP/AA2T7V76g6eVSOH5JxkzZmyxCw7H7Kg6uFt7PZW3qxD5QyzFMLgcTNpoyZAhsfGAy3VsvmpNyLVscfxSXMRho8OoF1DMGd8wGUEsQFyXuxAvpYCoVjXA8oqSww4VyJHHq73Y6eDc6XsZW8R0F7IEFhtUb8oAihw+HjUKuecOlrWyrGxdy3e4YC+u41qWwfL0eHBmxk3WyxtmZzZAWt1GJ3N7BQO4sNdAPLOauevnmLzlF6K2SNSousQO4G2Y7/cO1Cm1JSYjqUouK9MGE4kry3G1sl/PuD7r6fGpfDYoodNVa4ZdNVIsw101HmNdNrAipw8XS5BRbdjl7X0vb4VZMHjSV9gMPh+d7Hv5bUzk7W5MqVSqiox7EunMMioQmdnsArSEWUX1Asx109o3P3Wprhrl3zNa5sLDYdgB/vUQuNA1Kge9atPLE65g2QE/VFtB/EfM+QpHsWQ3PQeDYDLGL+1a59/lUuKQwUhYAkW91P0jLwoooqCAooooA1YVweOma1K1JIi6Uu6VJNFXF4anJOSPKVzaOnmirm0NNkbIjloy020VczHQTkXtRXYx1rkqQNK0auuWsFaCTiax+/3+/urr06xkoA5GkuIAMhVgGVgQQRcEeoOlSJSubwAipRKZWouJT4c/ROJEGySk3HoswubejhttxTf/AI6sLT4eYaWORFmW3lmU3PY2K/CoriPIhaYzNK8hBvGj+xGexygjNY+741BY/lTFKOsT85mBGVDdUX1VL2Yj1IqMEOCZcv8Ax/DbwriTbsIHA/EACqxxX5Y0RisUDOR3d1GvuXN+Yqt8W5P4hKFMrmRmY3S4Cxi257emgrb/AOlsmVfpVzX8WhsF9O7Hbe1Rv2E8P0ILmLnHE40jrPZAbiNBZQextux9STUJXoc3ydFAohyOxvmebUKOxEYFj33v2ruPk1Rh9LLIzaajKAB5BbGwqOlkqDPNaYwqG+hI9xIq8p8l30xJktFe6qNXt5EnQe8XqQ4T8mdnJdiVucqi97drt5+4UdLDoZXuC8NLEXuffrXqvK3CbWNqzwfkiNGvra+i+XpfvVxwmACjTQVDEaO+GisKYrAFZpSAooooAKKKKACiiigArXLW1FAHJoq5tDTNYtU5JyJtF6VoYaey1oY6nJOREwVqYadMNa9GjJORIw1r0PSnjHWDFU5DIl0f3+/3rR0qd6VHToyGRExVj5vT3SrYQ0ZDIj82oOFqQ6FZEPnRkMkd8zFY+YDy/f7/AH5SXRrPQoyGSNHDh5VsOGr5fhUj0RWwiqOoOoQThi+Vd0wCjtTYFZqMsXJzSICulqKKggKKKKACiiigAooooAKKKKACiiigAooooAKwazRQBrRRRQBg0UUVJIVgb1iigDesUUUAZoFFFQQHesiiigANZoooAKKKKACiiigAooooAKKKKAP/2Q=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6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8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0" descr="data:image/jpeg;base64,/9j/4AAQSkZJRgABAQAAAQABAAD/2wCEAAkGBxQSEhQUExQWFhQXGBgYGBUYGBccFBYUFhcXFxcXFRQYHCggGBwlHBwXITEhJSkrLi4uFx8zODMsNygtLiwBCgoKDg0OGhAQGy0kHCQsLCwsLCwtNywsLCwvLC8sLSwsNSwtLCwsLCwsLCwsLCwsLCwsLCwsLCwsLCwsLCwsN//AABEIAJAAwAMBIgACEQEDEQH/xAAbAAACAgMBAAAAAAAAAAAAAAACBAMFAAEGB//EAEgQAAEDAgMEBwQECwYHAQAAAAEAAhEDIQQxQQUSUWEGcYGRodHwEyKSsTJSweEHFBUWQlNyc4Ky8SNDVGKi0jM0Y4PC0/IX/8QAGgEAAwEBAQEAAAAAAAAAAAAAAAECAwQGBf/EADERAAIBAgIGBwkBAAAAAAAAAAABAgMRBCEFEhMxQVEVMoGRobHRFCIjJEJSYXHwwf/aAAwDAQACEQMRAD8A9DO33cR2MPmt/ltx1PwfclDUqfVZ8R8lQ7U6YMw9Q06lnCMmki4mxldEtVK7MoRnN2jmy46QOOKoOpb7gSQQS2AC0znCHZXSd9BrWYkFzQAPbNkgiM3tzae8dS578/qJ+lvEagU79hL0gOl1C3/E+Ef7lm50+Z0ez4m1tVnr+Bx9Oq0OpuDgb2OiZ3l41srprQw1Q1KVJ53gQ5p91t496ATe3BdAz8LFDWhWnkWR4lZupBcTRYWu/pPRZRSvOj+FrD/4et30/ND/APrlD/DVfiYp2seZfsVf7T0gBFC8/wBk/hOp16zaQw9Ru9Ny9toE5AXXSfnI36ju8K17yujCpCVOWrLJl4sVIOkTf1Z7wtO6RNH927vCeqzPWReFUfSOtLHMiW5O1E8+Q8lo9JW/Ud3hc9iqm85u67dYC8vEe88vMgTvWAN00mJsu6jQqzFNHtqf7FT5sTLtotOju4eaVqVmmo10mwcIj6xbz5J2JGHMCicwLlm/hCw+rKovGTSLEjPeWfn/AIXhV+AfY5Z7SG650LC1mrqLOlcwKMsC549O8JxqfAfND+e2EP6bh/A/yT2kOYnha6+h9w3tymCcP+8PV9FPloj161XNY/pRhnmju1LMcS6WuFiALWTjelmEt/bDudy5daevDmS8PW+19xeFgntHi8qItH8viSq6h0iw7iN2qDLgMjckm0xzCfnL+D5Eqk09xlKMouzVgjVpcXn4/JeddOI/GjuzBY03kHhqvRjiXfWYOpjj/wCQXn34QJOIY6d6aYvuxkTpJRiOodOjn8xHt8jnJWwgBRhy+eemsEsBWt5YFJaQcLCtSsSKSLnof/zlH+P+Ur1AheW9Ev8AnaHW7+Ry9TeYXfh+ojzWk18w+zyBWnrN5bN1scBGsW1pAWNhYM1oLYKAPFW5dp/mK2Qhw590I18yXWZ66gvhR/S8gCEJCMoSkW0RqWliC0RutP7TQUELRTTsQ0nkyw2XiXVMRQaYAFRtgABYz5r1Tey6x4NXlXRts4ql1k9zSvSa2KA5Z5kDSNSuqi8sz4GkopVEkuH+s5CvtR7XiHG4GW8O8CUhtYurOBJmARJPNLmHBpiY0Ea8A2kjqGANO/xEt+S6pWkrM4ac5U5KUd6N4TYdSpMEWUrdgO/WN7j5qTZ2IDSZeQeAgfNP0akgxxWWwpnX0jiOfghHD9GnvcGte0uOQgjxlT43olVogl72ixIAgyBn+kn6DXktDA0umweJYTwcNQjxWEx0Bxo0dz3m/wBkzdAmJLrX5LN0o3yRpHH12ruWf6Rzrdmg7v8AaXdG77pvlOuko8dsz2Xs/fad8kX92ILR25qwxmFrs3C5jAC5rbOFpMAmG24Jyt0fxNUsO/REZthzgbgj5acU3TpchLH4n7vBegz0f6Nbj6NcVQY97c3Y+k0iJ3uatq23nNeQ6mN0AmWkucQP8kfao8LsiuGtBqtbDQ33QSYE8etMsaW16cOIIb9LXwVQaSskYV5SnLWk7tpGYba/tATTY5wABB3HgEmZAMaW71g2s8E71LdA1IfMfDGZGquDVdF3HvUdSs42kkdf2JSk3uyIjG2/MqPy62WgxLnEQJ92LEuMqPam23UW724xw4hx4wmq+z2Om0HkIVHj+i4cIa8gZwe+eCTqPgEYJbxjZ/SZ9Vu8KIAJizics5gWW8f0iq0y8Ci10D3ffdfr923iqVodhnU6ZjdLy6c92wBLnRBm1oTPS+hvvDbzIydu6angqTut5FsyjwuxGFtNra0uLJI3CN0yPdN1YVOiRkRVF/8AJw/iVozpC1lBtKrhqIIECrvNLpBBLnFt7qzxHSzBj2bjSaWyQ4sd7oLhbK4iCoVODzOpY6vFJKXgvQ5L81j+uGU/QP8AuS7ujZkj2osAZ3TrP+bkuh6Z9IsFRw4qYZpqVXEMA3/daDLi52pyiOapNmbZ9qGlw3XPaPdnVpd5q1SpPgc1TSOOir63gvQTxOwHMdTb7Rp9oCR7ptumFIei7/1je5ysG1vaVaHIVPB6vmU+HruKiVKF8kdENIYhxV5Z/pehyuC6MlrwXua5ozbBvwVzS2RRj/hs104disnMgf8A165LAbWI+LXTNNRS3GVWrKo9aTzOAGIIpw10Ta3V+0fksZhXGwF9JIbPe0fJIuwmJAjdcOxoPaRBW6exXs9+uDuahjg1xJyG8Wm3YtHMiNNt2Rd4TCVmkBopAnQ1GTbsTGFqlocajmNgm5cN3hn1qgoUcMwyKFSeJrj/ANKs8NtOkwAfi29H1qxPPIMCxdZPidq0fWs1q+KGMRXq1PdpAOac3tebdRAse1M7M2Pimv3n4jeb9U1Kg4/SIHD5LTelQGWGYP8AuP8AsCkb0uIyw9P4n+al1YlLR9bl4l/Ro1xkWDn7SqfmFYYR9af7R7CODQ6Z5klckOmL/wBTS/1+a2OmVXSlS/1eanaRL6Or/jvO9bWSFW1dh5H7VzWzultWpXoscymGueGmAZgzbNd49jCRLB7uWfjdb0/eV0cdelKlLVlvIDUUNSoBonwG/Ub4+aFzGHNg8fNGozPWRXvq8lEb/wBFbimz6jfHzWbjPqN8fNGzYa6KNwBsUntLB+0qvBGQC6Y02fUb3FK7XcG0qtQNbvCm8gxkWtJHimoOzQnLM4yps2LQYM6A9iqcTsYAOhsAwTFjafNGzpXX3RIpGw/Q5a3Qu6TVvq0vg+9cu0PpdG1Wr5FazZzNCW9bQQmcNgIO81wtroe5FU29UObKPwfeoTtV36uj2M+9PaEvRlV77f3YTUaT2Pa5rwS0ERyJk3Cshtqq2d5o69PEKk/KZH6FP4fvQnbD/q0/h+9G0Do6p+P7sOhZt+1258JHyTFPbjX2DXzwFzHVF1ylPaFWoYa1ggSYbGeUoXmrq0H1oVcZs46tJwk4ved8zDAXi/HVV/SqkPxZx4FuvMK1YxI9ImThqv7M9xCp7iqbtNP8nn4RBExgge8BPWscI1nmuU9KmjAiCEFEFJoggtrQW0DG9jGMTh/3zPmvXyvHdmmK+H/fUv5wvZN1duG6naef0ovj9nqaWBbAW4XQfNNLFtYgDRVd0iMYXEH/AKT/AOUqyVV0rMYPE/un/JAHkzRYdSyEQHBb3TwK+UeyVrAQhIUhYeB7lns3fVPcUCbRAQgcFO6k76ru4qM0nH9F3cUzOUo8xzYQvU6mj+ZWTwOKT2VQcwP3hE7p7IPmnzUIuIXRFZHncS06smjpScrlY8NcC12RsRxCi3/WnNb3jwnXsWpiC7Z1E39mL9efUjbsmhrSaesFSSRmRKmpQfPRTZF7SfN95ENj0NKLOqFr8mUB/dM7gpn4nQd+Xao6b+R/qiyDaT5vvBZsul+rpxx3QpDs6kMqVLuErbqsi3ctNOnruRZBtJc2DSw9LMMpyDo0SCMroGvd+MslzoJMiTu5cMlYUaAdy8e4KtxlKK7QOJ+ScURJ3Lo1BPDs4KJ72znKCif6zZRuaT64oAOo8Zj12KBtUa+Cn3CG5x2qBx9ZpAarMbGd1V4CmG+0sPpD5Kzqst2JPAf3nNx+QRwDiSh60HZXRuomM4+aibI17+SQBjjafFA+ePbK09ocbEevmgqYe30h3IAxrzGfilcQ6ZsOv7kTmAWLuxDUa0Znqj5QkFhKo4CygeSMh2BNvY1QPAEwmBbbxORgKRrjpy9WQFhMaSNb9aJjw2zYJ9aLQBhhDblBUxBdawHiVA0OdB8OMJilTc4RFhwzUgFTA6+IQudxz4LdQkCAIGg4JcvdMQLa/egA7SO+3kpmG8C6TaPXrtTTI56ZIAeoPcLk9iSqNc+vTAEuLoAF5twRjECTYeNlvA19zEU6n1S491J5TiKQ7ENEEEZyFDOgyVVsxziwS6bCNNE6xmpM+tFJQWKrmI+1QgnjaPXrmtvOgyGv2FaYJn0EANN2fVfRNdt6TTBNpkGDZVeEvv8A7R7MtF0Ox8ZuYfG0SfpMFRvfuuA8O5cxQJDncN49ap9UniNuI9HuUVRwmJ59am9nIG765IHM9c1BQvUeRkPXFadVPM+j3Iqj7ZX4jy4qB78zogAJPbKJr4CIPGUcT1xdLv1v5wUCDq1Z+3mlarx6Kx1Pz70Bonh25XTAvACdDHPPuWyA02977EZqHJoHaLlRgEayeXPQcVYg6RMifId6ZpV9ywufAR1ZpcjOwS7qhBtl43JSAda6Te3cJnkpqeGDgbx888oVe1xiNONo7tVP7QiL5D1qkMkdhdLkcecI/wAXaQMx1cUu7FaX9c0VPEeSBk7cKNJ5TfvKY2zssMwZrybkAZan2Y+agFeJJtz9aq26f1fZYHDU4u57LfstLz4wmiZHN7PZbPRWBdzVPhXnd7PNMPrm0nTMqShivBmNfnqsp1B1JRuIzieEeOYTHtYAAi/qZmyAN03ta9hd9GQHCf0XEApnpPsz8WrNj6NQbw5uBg37j2qtrtLmkakea6bGn8b2ZTq51KF/h914+GD2KlmrEvJ3KKnE556zbTvWnAZSOyPkq5tbMg245QSnGO5zHy1spsUH7MHs9ZJfEU23I7vuRYiraBnw5eh4pCpvCTNtNckCCqNyzPzUdOnOsX9BQip29vLisZU1nqH3oAZpUypy09SQZXgxl80b8RedfXcgRcOp8+rh2oqYs2bkXnj2TZCwXBPqc5Um9E+rLQDGNm5z7NdOShfTiAPDU+teaN1QDI56zlGnP7lC2rHvRfMW7rlICT2QGoB5TwURIAGZ6/WVlp9YxJMR5cNFGKsjK5zvYhIZOI7cuy2uqlosaBN953AQFHSpkmfXNT1XADMAG3dwKQCuMxoosc4g7rRdtsheDwKr+kPTT8pvpAUvZilvGJJ3i/d5Wjd8VNiqAeC0xBme3wVbs/YTKc7tyT1wBknfITRZ4J3EZHK1k033h3EXvrp6zURp2ibWtGQ4ko2vEGwy1AJKRRNSo73XrbLruo94E8OE5SO1T0id2Tc+oslG1Q5wIaQLG+kaFK4WGW094cJ46qkx3Suvs3eo091zKm84yJGUGPtV/vgAj+hPApPGYOm/6bGmMpGfVzVJ2zE1cR2XSe6m0gTIBgZ30hT1HuAmPO2YHFO4FgmcgLdamqgOsCLHLqySApXvmw8dNUJYew/NM1nNB45W+d0sKzXAxmDfUjhKQERaJHPvQMJsOvW1lNXN7SBpw5qHdyg3kHs80Ab3NRIB1Gqzc1OvCPsyW2ERMmxz+UqW0W650t2JiP/Z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715" y="2649921"/>
            <a:ext cx="3138054" cy="2088232"/>
          </a:xfrm>
          <a:prstGeom prst="rect">
            <a:avLst/>
          </a:prstGeom>
        </p:spPr>
      </p:pic>
      <p:sp>
        <p:nvSpPr>
          <p:cNvPr id="11" name="AutoShape 12" descr="data:image/jpeg;base64,/9j/4AAQSkZJRgABAQAAAQABAAD/2wCEAAkGBxQTEhUUExQWFhUWGB8YFxgYGBwcHRsbFxgXGxoaFxwgHyggHBolIhwfITEiJSktLi4uGSAzODMsNygtLisBCgoKDg0OGhAQGy8lHCQsLCwsLCwsLCwsLCwsLCwsLCwsLCwsLCwsLCwsLCwsLCwsLCwsLCwsLCwsLCwsLCwsLP/AABEIAKgBLAMBIgACEQEDEQH/xAAcAAABBQEBAQAAAAAAAAAAAAAGAQIDBAUHAAj/xABCEAABAgQDBAgCBwcEAgMAAAABAhEAAxIhBDFBBVFhcQYTIjKBkaHwscEHFCNCctHhFTNSYoKy8RZDY6JTkiSTwv/EABkBAAMBAQEAAAAAAAAAAAAAAAABAgMEBf/EADARAAICAQMCAwYGAwEAAAAAAAABAhEDEiExBEETUfAFFCJhgbEyM3GR0fFCweEj/9oADAMBAAIRAxEAPwDsKzY74BelGCClhT0IJ7RJdPZ7QcG72tu+G50q299VIS4ZScyNdbvugD25ttqXVUCkl2c99YdnbIAeMc+ecaoSIpQWpbhLgEfaUqSlNAASbClTZE3DE6ZwYaeMPMxC9TLZIF2mTEM1geykEgF2uDuiDC9JmCuspb+VIDsXDjK2bsMgMozNobQBngswdikAByNWDWZt2/O8YqewwmwE9CZSZpQlKAjq1KPeC+0ogAl3Yg2yqHOCPo9s4H7V6VK7qVC4Dn7ubgMACd5zy5/KxpJ7anUlRUlVN6lEFQc3oDWSMiXgy2ft5NDIqqockJQGIs12bf4w4OOodnQsDNDMly3t4thZgFw3SBYS6phAJtZN2Af47zFyZt0hSk9Yp0uTl90OfSO2LtcEhilTZxmba2mJSSFMyrJN89x4cXGcDq9vKKKusWA9L8Wfygfm7emT3lLWq9gRxIBGWoPu0YZ8ujbuNBRJ2oCUkl1XGnZTexCu8px8Wih9alntqsHWhRzYOopJa1wfXm4qrHUVEKskOVm7PYaF+VjuiKVtBUwVpmrIJH3i5pS5GRJHhlutHGssnHcrYOMNtIlCklAQP4AUu+8Ah77mPlFvE4lYQykfZCzlLrQLZsN3DUcIBZG1CVUlfaQ5d1WIfLh46mNDD7UVSSpamSWBcm7aPZvyhxyPhjCrFTUFRoULgAIL2IGY3FrjkTfSuUKyBBKQyi7ENc5bnAdnNtwMC0/aaiApQCiFMsEM/dsWZ2D55F4sS9tzAnNId7Ad4Pq77rcEjfFSyLlggi65RQTLIrdi5sTk5JVpr84FekmOWPs1lJVkGWm4Vla5vv3HdnXxO3Vu7A2u4SXB3g6H8+MZG0sb17OEpCbhgQMu027ICz5aa5eKpx8gZHNnlSqgyaSCADkcw3k/Bosz54BQt1BY7xKralh2Wq3AWEZWCUomhJSksXLgW+JByizhipLLFNRZnYgim7Aghy7PfUEXhVS34EEOCxU2XPAliWhYesmkBI+8SS45nllHQ9ozUpkzCFJMwSioUkG4S72BtlpqI5kMeEkhClpJDlSSAoUpsp0gdrPnrugl6N4lBw8+W7GYCl1KekEFg79pnJsw+fT0+VXSJaMiVjlTJSytZKgD96/cd2Ewa70eWlfpBLKFJITT2c6Cl7p16iV/cfDXZl7BZBlmdnox/ha6SsjLcAeMex/RyXMIUJoSWYmiVwzKEpOhzJ+L9th3MvZu3/q84VzFGSkdwKBBFOV1zNdKh8o08Z9I8osJUg61FRZt2TvGZO6HVE14upasnTd3DFusvYN48oZN+j+WQmjElJA7ZpBBL2IFYpGQa8RqmyaJcT9Ii37EtP8AUC+Q0B3mL+zfpEVUkTZaADmU2Ol2vx9IqbN6DykF5s0zQxYNRe13CjbOw87Rpp6K4MVAIWFEZ9YXSd6XceYMT8YUdFEwM4aPInAxz/D7MTLYnETVFPcKlpAT2gsgMNSm97i0Y239tzcKECRMUElyfv1d1KQOsKiPAh40TBulZ1hTKBEZOOwxJLJtHF8X0r2gpTomqSk6EIfjcXbnDf29jFG82d/960/AxSdE60dWk9HpSZiV9SkFjduUaaglIuw5sI4ZOxuIX3lqIOVUxStb5xXRhFKeqhiwLJAUAC5KVZgl2flEt9w1rg6b0onyFKUVLlkJAe4LOB4w7oQJYVOUhQZQljdl1hYAjjvPhHM5eCUGe4H8ujZk+V418BjJkkoMolKgl3Fi7tkQyrHI2idg1s7COAPw+MQoVndIL3GfzgU2Z03U9E9AKrNSQFEF7lL0lmuQRmLRvYs0lklwwbtCw3d4Q2/ItOwQ+kHaqJiklmDODYvnkxLFyS1sxAhtYhUuSoqzCxoO6snVtFQzEBS0jtPVkA5Nhl4RYn7KWuTLABJQqYTU/wB4S2PIkKYm3ZO6ON/E3fcdFPZ+z0TXAUlJJLVK7NIDvqee8QzHoabWpKXIfvFQOji+XPnaCBHQ8TMOEqmfaOVEgE5pYpAKhqDctGXtTArlTOtnF0EkpYdgmhnbRTsWa7kuWMX4boCSQlNCe0xSoubmwpItewve2ZglVssJWR1iTvAIfeSoEsCM3ZsoFZWICkhlgEuxUzEMkXOYu58oNlbICpipvWK+2QtLBa2HWIZwy2szhgDuIiliXEhssTFyky5SSsEGYHNbgEAFTl+A8+MX6pNajWmsg1dsOxTe3LhAfisGhAlyUrUs1FypRNlUsO0okm2p8o2VdHgZ5nlagSkpKa5jXkmU7V0j+LLxe8XCStpdgaNlU2SUkVppe5C0i7b98DW2JsqS9DlRvV2SAkiwTfg76vyiz/pVPUGR1i2KxMeuY/ZCks9btcataG4/o26ZYSvuICCDU6glIGZJueO97xGeDlHbkRgYHHgkpJbiybgaqOZNrexFiXiUS1LUGv8Afyazbmew+MUMQMPIcTErmrC0oUkLpTUoKLAgA9mlnfODs9CMGs0pmTUqABKQtwKhmykn2IwXSzfcNQDHFpqUQs1XYtY52YZAvnFjD40zARSA+4d4vpZ/AboI530ZId0YpQG5SAr1Ck/CK+B2XJkqmJOKkrWxQKgpFKg4N767t0X7q0udxKTsxZ1KUgKJP+4BkKu3mP6cuHnrSMImWaZgyIUkgtcXIsGAb3k+Zt7Y01CZYBlAhYlqmGYkN21JZIeq/WEm2gMaJ6N4ooSZXVqS16ZiSCQsvTcB2DaXiPd5LdL/AIXZk7QUElSUpSqpu2dC79m7PpYZRjrxSQ6r1MXyu8aeP6M42U/2KlEjvJdQHi1owZSlkU0gqJIV2aWF7EsN17WifAk3TRNiddWxICXsWtZ+bk5X4xbGMSGskADXtGzDOwfjzjKlKrUHSzODk2dmCsj6+cSMpSyGD2OhNj+lxxhPH2YG3h8SlYNSiCqzl8vAPo8bmBw1aRJBUzkqUhRDA0pBLEXsNXuIDyTdQJADl8gkA3PAb+caqZM2XMKKillsSAHDEuzvmBfwzghFxlfAzo8rZyesMzrXcENUWDy+r36Z+3hsvCS6SnrQ1QU7nRJ45XgH2bjZqJSAFEd9LA909WKdNFOecWZG0JgSxWpRdwSf5WINmc5+MdcuoSJoM+rQFoUVnsUhu1ei/q0RYVCQmYHKshmrRX6QKjaE1+1MJs2mevGGqx679ohz2qS1+DMd0L3lXQ6CGVikzUppKwz2dizudRe8T4ica1LBYLBPesArPI6O0BonlLCsi1+0Rye9/fhNKxihUKrUkC5GgAb2M4Tz7IS5NraOD66SAZpQAqskKVkEsQWUDv1PK0Y3SpH2chIINCQKiTdlJDub/d45wkjaJDJOTHV3e0N2pi+soKh3UhIvprpn+UT7xsDVqjMMq4Abjm36PEGEqrWFCwJAYbgOOhJ8osqtkqwFvO5f9IREpqiLEmoknwfyHpC8Z1QvDQ/DSmUHv2nbgxsHHH3nEKJzqpGTC1iDvu/6RIZrgNz/AF4w1CmSQ7ubcOJ4xnLI2NRRHPnJDO7kgBtBxvu93iSeSzBdJSGFufLeIQTQXqbKxO/3aGBNRLMGYC4HHU3yflnE6mPYr4+cvsse0XucwARvHjYDKJMJOqTU6b3vmeeV4VSUuSRwBIIzzbjCISkAJSGAsAHt6w3LahEGAlTUhkqSVE2IJBuU5EXAYF98bGExhVLSRicMZgNwJ4JpAt99zfM6sOEYO18fUhCDSUB6qJKZalDtZLNSmu1zenV4y9lykoROmBTFFCWUznrCoOjKwa/MR2+Fdai4918gwVtCamUU1JMwzAxE5TUBCndVyO01r2vwhu3sdJ+z69VSCAyUlSkhSEJSq7s73yyPNhnDbaUgVgBSn7KVgKQwzKg/afJtLndHXcdhMLtTAJsRLmCuVQLyZjEKSwIBCVAgpyLcjBlk4dm15+vXIkzm2Dwt1FCwzGglAKXIs5cEtfI/ODA7eCUJTLATSA1kkPSQpn0vYQKTvo/xKVJRJmhbKZlkooLd7UFJy3h9XJi30s2IcIMP2zVNlupBKSULSEBZSRZSCTb4xnOTdOMrHPZ8UXPrtRBLOku4Sx0d2z+UXkbYmVO5ZgGBN2Sz55uH8YDBi1VWV2RvDvZrPwOehiU7SVamzPa4dxbgd8c/xrgmwzl49TZrf8RdmyF/bQp2ipw5UCGLVG7b765QLStoF1Z2s7envOM/EbVWxULjMu/xGv67ohSyN8haCpeFlrclCVFSgu5cuAQDnxMauF2+tM9ZIzSirPctI13gQBSZyklJDDN03cljq+Qz8IixmOJmKNSj2U6EAsVW3tfPnGkJZb5BtHS/9YBJZRZs75OA0Cu0dsyalTCqoKWVEAsQTmAWcZ8YD8XMtTkBuJPK+b+JitXbN7tn4ZhjG6c2t2IO8TtVWMTSid1bzUf7Kll1TEgKqBYM7s12Z7wbdA0GRIXh0TRO6mYUkl0XWlM05BRJdZzJjiYnzEp7BUCSCKVEOUKDZbioNzizg8bi01UzpialVKCZigSpk3WxBchubR0Qe24H0WrGBKSpQNg5CQpRtuAS58A8ci6W4eccUZgVVNSAgJrZRSQaVOS7qBZi26NzoSszJkuSvFzxM6ozVJSqSpKyFJrHcKgSVudTeIvpj2UZfV42QFVS1JlzR90oFSkKVbOpQS/8wGkTPLpaSXP7FRSvcD52EUmecOe6tBKVpRVekKCkAsSzX7WpzaNTDYQJloSpaTMS9Sk3DVlsxnS1tHyEafRfbWAxk9UucmkqkgImrUEsUmtSQdDdwTbsHffHxuNloURJUVSqjSs09pNTAgA2ffbSwdhhnlKuNxuk3Ro9cg16BRLhrGoubXd2HlDcRi0uVam5u5e0D03HqIULsC1xbjYfI8bRS+szCKQkAvlcix+8/uxjlWOUuWTYU9fua+7ncvFFe0QFpGuo8haMFRLM4QAzmwO86udWHrCvZwXF3L73ytneKWJBZuqx7lQ0FvHMRWm7SYtkSLPrbTQ/pGFiJxORqPC7sGvo2fnHUujPRfAUpmTlqm1y0TBUqlAKkuyUJvZ8iTxivDS3EBK8KtZ7J+zmssrcdmlwfu1dm4LRYnYxi2oLE8syQbj9Ywpomy55wQVUkTTKBAzTMWe0GDgMaiA2ZjpfSboZg3VMkTDKaWpSwpyghIqLgsoEgZgnlG+VXSf2KddgJRtSouztnawIhV7QC8jq75+GbDygcStAcpdibsSWvdi+enhEsqUoNSFEHzP5iMtESTUO0Co2z8hb3vi5NxTILF7Z8N4yzjFKwGBDk6jeC17s/wCUQTVK1Ot2Ls2lsxBoTA2/rrZtT6ubW+PhEWL2iHyLZDdbjlGKcSX+0S497+cR4jFlSz1ToTuJfc7aDyiljQG+McoIspkm5pFwTvMRzdokEJIctYk56OeJ/KKOzEzHJQuzGoi7C1qdTpaLK8SlOaSspBUKmcjV2D+J0ES4IReVOUASlwGu4s9iQl88vhFTrgcwQeWfG8UF7b6w3QlIFgGAHgc9/pEZ2pL/APEk/wBR/OGoMDQm7KnSD9okkEd9DkMG7zDeTkIs9H+ipxnXFExIEqlisEupbqbJ0gcQ4cWLQS7X6LTJUqSvrysTCohRrllKaUlNVIKCTm6qeRu1MbcxJT9XwhT1qFCYpaW+0QEJALzAHeoKuA75CO/YqK7cAZtbArw0xUmaRUgh2y7SQoNYWYg5awU/RztDEE9TLWpMvrAsEXdRBqFzrSLCBPb+KmTMRNVP7M0qZYIpukBNgLZAZQS/R9tbDYZClTp4Qor7gSVK0AJAu2r8Yy6rfE1+36/QS5D3pzJK8ItYWZU1AACpZzrUEUrTS9Jqd03BFsy/GsTiZspZkznCpLopUXCQPup3JOds3juOK6VYNWGWsYyQaUukFiqoXS0tXaJcBgBf1gUwuzsHtECamWhU0pC5qRZUtSioUaBQsWYXF2jy/ZMMuCOiW6389vlul8zSfxMFZOyJy0JWAQFJBZtCPd4SdgJrAUpLJZWeWWl4PJmzpsuwmrTuExAI+APrDFCePuypg4FSD8x6x6DxrsGkCkOCxSS514bzut6xDiZBKyKCUFu03vX4wazVj/cwqxxSAv4F/SKkxGEWLUpVuUVS/UiI8EVIFZlkM7KSrMg3DhmY2tbLU7ofiCy+wxcAnk6nGh1bwgnw+wCvJdI4TSseVLRMvojd1TWs3ZlgE3e5e8CxhRziZJWbE2Gp8rGHowSt7C1n+flHTsH0RwoautR4+yY28NsTCp7qEH8T/ONaYkkciw0hRYBAVcjI2ZQ3cvSNvCbCnm6ElL5grWPgrhHTdl7NEsKFKe0oqATdqrtcDKNAIb/Hxh7j2OH7f63Cz0ELpmoAWliokFyRmX0yyIjsEra8vaGCUlSklM6WpBA+6ooZQPFJL+UDH0gdC5uMWmdhynrEopUlRaoBXZILG4cv4QIJ+jXaDOtMmWkByqZNAAGpNiWjh6+GHNoi8mmUd/SCNq9jK6X7N+q4kpSmmWUpocZhICCebpc831iXBJJlJOTu3KojwHGOh4TZuERJkYjGTcNMTSChcw1Ah6gmWhtAWAubXBgO6XAdceoUJktR7JppFLaAWYZOLW4xpDPrgsfNbX5139OxNGbIwxuSVAZBiH3k3NrfPKKk3tFgSQlnctZXHX9ItTZoZjck6XyILE5XZy76RRVikmwlpWQWBAbfxtFJOySVMkLcVVUnezk5D01iQoAQE0gsAFAF3LN8x68IeuQlnLhLEkJIJc5/lEL0pZKWuyQS1mew3u/6wciEBpQeykMHZtdbanIbrx0/6GtriYgSz35aVIPKsLQpvwqKQf8AjO6OXTpuaVpAcWNT7wMtf1jpH0Y4VMvDFMmfLM8zFLXIWQlTAAIKXY91juudzBZfyn5jXITDowP22vFkCj6uk6fvVFUokDMfZpbL73Axi/SztUS5ExF0lSEykWd1LmArAOgEtCvPjG5gukVWLnyUoJmypcoTEpIYMZq+z/EwWl9A4gS+lrZipuFGJCAKJwD1OqlaSmkh7XCXfWObFr8WOvy80WznMmpnALd7mdIUSie1q5NiXy3M45CGyUqSQmxAzsNL24xEtYW5IIbMMoMW+9lzaO17tmZYONWbnJQaybjtMXt7bz8UqrNKQln4WD3PBvjDOsWzVHLMX5A3f84jmz102OZY6m3BtflCoBqVEE1NwZjfcH1v6nfCzZTDsvuDgWydx6Zw6aKmUokKILE5Wtfl84epc0WcFhdzua/q3pDAsjsIcKJsWt2hZiygz5+kZ86YSXKj+EFhl7eJMRiE5BgUlnzvuTpm8RuCnK2r2bjk0JAeR2iygQB465FsucNEkDO/I/lE8mU9gLHOxGbDO3sQ1OKUjsoWQkaAOz8aTD3A6XtHG4lOG+uzpyfq1KmSpSlKXMHZQlKEgBPas76OzRFiOhBnYeXisBPWZiVLlzJc4plqQUqVVLFmCkreyyXCgQcnDpOOmY7E4XDqP2KJqAUZClJKlqZ2ekKVnw3RZ2HtDHS9oKVIXMkjETyZlgUFK5ilFSwoFJYas97R0ru63ZtJ8Ru16sr9IOjWKlSkz8QEitRSyVJJse8qkUsTbO1soGFIv2S/6R2IbRmT8NNM7DyykmYUS0ywOsR9wrTlWWHkPAH6S7ZkYiTLEtKQpCrMCDQpJcHg4B93q96IUbTYIzUk84659G8uUnDVykKClGmYVKcqKHY7k95mG59Y5RiWDN6x0z6LlnqZwfs9YCBxKQ59B5cYbRKD+Vi16OBz+UeUhKs0I9U/2kRXEOeIGTI2fKObg8C48ix9Yz8X1CVUmZJKv4VqCT/27PrF0TI8Vvm3jCodsxJ+xJff6il/vyyw/wDdNj5xXGDUO5OmjgohQ9Q8EKGCqk2UNRY+kRrBP3n4LSFeau//ANonSUpIw2xI7sxCvxJp+EPTtDEDvyX4oUk+hDxspkoOaWP/ABqt/wCq3/uivMlp0URwWhQ/7JqR5qEFD+Ey/wDUksfvAuWf50EeoeJpfSAq7kyUn8UxV/CkN5xopwayHArG9BCx40kxnYjAyVEhctD69kA+ecAafIDPpFxs4zpSC1K0ilVT3Sp1FCs0i4trAOucpTKUAp7Oc7NvvrHQ+mGxpMuQZ0sKStChSaiQKlAHP3lHPkYckhKc1EJHNRAHrGsFsZyW5HKmdsOkB9Rv0c7v0g12Hh5ipCSKVi4e92LkWVpllAmqTSopUQ6SQdbgsfWDbYu0h9XQFSlqCOzUkbjbkwIhZI2giQz8Gv78gkC9i/xHzjPxWBlUv1a6n7tI1cm+7wjeGOlHuzFoPFzEiBVlOQrmn9Yw0l7A0nBqSh3SNyVOSNXcaxV+qzzekKbJjd9+5oLV4FeiUHkWipNw6v4Jn9LHSFQqQIzUTk9pSe0bpBezA6DhzitPnLQoFJUFAgg3FLC1J+BgyXLsBcfiR7v+UDO2EtNUM2a44gH5xpj3YmqM5WPXX1hUszXq6yo1OczU7vxi/I2nNnKHXTZigAWrUV3az1H14xSVhTQJjGmsp9AR6v5Q5Et2AGZAvxLRrSaJLpCFO62cG24avu8YiEkIBpJUdfDW8W/2TcspiQ1zfT8oanZsxJKkvzBz3OW9vHNQ9JGVJN35vYm7E7/8Q1UxIIv2i3ZI00+WbxBjMHOUoFTlKTb/ACI9+z1gk0mpVjyOet/8QtK8w0sfiZCiorG4dk5Dhu4+MWMOtQJVUGzA4+TiIZ01STSUrI3tm+7cPyit9ZBN7DcwPatnkwt6QU2hFuZ2ncFQUzPmGbxtv4mLKAlg1QJJUHuHbibZg+UZtYcgKZhk9swCRlDMQpBPYJD5kWG5gN1m8INIF6pRLve3o2XvWGTsSpJaojewp9PnGb1ygLKds78deERzAHdyH3f5h6BBj0OwQTiZ0xwDIw8xaQl2BUnqwb5fvOPpFCWQhLaocBTlywzzsX3QR9H8GuXKxC0qC1zJaTMJFkJFamFwVFS6EgMLAmB/ES0nFplJDArAUM2AapmuWSPSOgo6oFWGnDdHDyGJfNyPKOvYnagEtcwEEJSpTi47IJb5RyBcwklSi5JJJ3kkknzMNbCZFPW5EdU+jaXThCp+/MUeTMkDjk/jHL8XJKVMoXYE8HALesdd6Bz1SMFLlzEpWhTzChQZusL9k5pUzesKTGjfC4eFRSXNSS6QUjcVP6sIlSYQFuqPVRAFR6uACZ48TEVUeeACR4ULiN4SqEBMJnnE4xR+8a+EwBflU7eEU3jzwwMvp4uUMBPJlpCmSAUlQDmYgB0uRrwjlfRuUJuMw0utKXnJJUp2FBqOQJc0sLZkR1bpHJrwk9NrylM+ThJIfxEcj6PzqcXh1f8AMjyKgD6GGnsBpdOsH9Xx05NSWU0wFJsawH8aqo2fo7xTpnIOQKVDmoEH+0Q76U8KypE8cZSv7kf/ALit9GmNKcTMQ7Jmyikh86VJLHeGqht2qGnTsMp8hKu8AeYB+MZ8/YspX3APwuPhb0jfXg0N2SpP9T+igREE3BqGSgo7iG81B38oy0mmtA3+xinuTlp539LCG/V8QkuJiFcwR8m9YJE4NaiwSH/GkDiXVTb89YXEbKmouqWtt4DjzDj1hbjSiwcTjJ470qo/ykH0DwE9JyfrC1EFLsaVBiOyB8o6TNTYnd8o5PtbFGatUw2qvy3DwDCKx3ZM0kE89CP2bQCAoIEwjWpwtTPzOWkY/RvCmbiEAtSHUf6Rb/s0FW2sOBg1mkAiULgAEWD3HjAt0WpM6kk9oEAggFxfdcWhxbpkyjTQbTdnhs/hFM4JPCLH1NQ7s5Q4FL/M/CEeeP8Axr5sD6tGWxVMrL2fuiBeCWLaRorxikjtyFi+YuMvKIU7TlnVaeYf4Q6sRmLwXK/u8RK2ekM8sHlv+EEEnEJVktJ52iyqVbujwhNAB0/ZaDmPg7+AiGbsNB1sOPH9YKsRhgN/xiv9VBNg5JsAM34QJVwCBWZsYAEJOoF9187P5cIiXsf2APmXMH0jodiV92Qv+oBH9xEWx9HGLOspPArL+iSIemQtjCwW2kYWViEqBJmISEDihRUx4Fw/B4wujIUZip6nJLhJ3ue0r5ecbeN2aiYGUkERLhsAE5aRoIZt5X/xJgSwch7tYqD83ygGl4ZcxQloFSlWATnz/wAx0uZJT1awsBSaSSDqAH98oEOi044acJhugpoVmSxpJItmCBFp7E9yDpds9crElSgwmdpLMQLB0lv4TaD7onLV9Vl1KqJBLu7AkkJJ3jJtMoHen0tU1UpUsgppN+Zf4fCKGw1YyV+7a+b5eWXjCbGjpKbRLhcWEntICxuJI8iDYxTkKUUJK+9SKubQ1SDCA3kyZM39zMoV/wCOYfRK8j43iriZS5ZpmJKTx15HI+EZNWXv34Rcl7TmhHV1Gj+E3HIPl4Qhk4VChUVUTIeFwCLIXC1RXqhaoYFiqPPEAmQpXAA3acsqkzUgOVS1JAG8pIA3RwypQIKe8Da33gbW3vpHcZ2JCRUosBHP9l4gK2mmY37xSzy7Cm8bCGgDPpDKSvBTROAtKKjwWlFTp5ERzbofNX9aldU1ZLFw6aWNZtweOr9aIBlJbaapqHvNSktuUgIPzMCAPweLQhJziMKh1WRc8LwgHGaW9vHpOJUg9lRTyLRCxOQJPCLEvZk5WUtfiCPUtABKvayiPtBLmD+dILNxz9Y530bwUidjp86Yg0AlaEyyBSVrLMC4LJex1g/xfRTEzUFIplkiyioW8ngBlp+pzpqFGtYUUqIsCUk5cM4TajydHT9Nm6iWnEraCPaeEC6kJSVylBmUQFF87Zci8BHRzCpk4qYCGpqSl7sag2WrA3jYmdIVaJA5l/yjNlBRWZiEKKyanAJudQ9hGeuPY9Jex+o5yOMf1f8AAUoWFZEHkQYmlYNa+6hSvwpJ+AgfODxMwuoHmpQ+UdE2V0mMmRKlUOZaEpJqsSEsWtAlZh1WGGCK05FJ+S7GTJ6M4lWUpQ5kJ+JEXE9B56u+qUB/N2j/AG/OLsrpJMWo1zEyk6NKUs+JrH9sRz/rEz93jJa9yQrq1f8AqQPjFUkcOpszNudDZUiRMmrmBSkhwlKSHLgNdR37oCJZXmiWseJH5QZY7ZeJTeZLmHixWPMOIzCBvvrEStnZ02bHjjvBSfm/4MurEqF1BPNRfzv8YZJw09C0L75SoKYEZpILWLxqlMRqlxOlG0uuzVUKivkki1iOnmKyWCjkkA5/zCKZ6VLNzNmv+Ij4GHdoWCi25/lEKpYOaUE8UJ/KL1HneGyypENEvWJ1CIpk1I1aNTEZPulQ3gg+NoGBsghwhRDwQTsTuBPg0UxNW/dA5lzBuAmDwJSkpUaiS4fll6RvbMlgaNGSkk5k+Eauy5lGpvm8CA2Am0JT4xLLGRBcNHjDArqRDSm8Pm4hCc1pDbyBEuzZJxAJklKwmxIULHzhWi/DnWqnRVphwUY2UdHJpzUgeJPwEWpfRY6zPJPzJgogqYWTh5wpStUpbf7jFJ5KADRBj9nTZP7xJA/iFweR08Y3JfRaXqVnxA+Ua2FwqZSKAezkylVD1tBQAETDVK10gyOIwaAVVSbEA00m5yDBy53QAfSLs6bOnpmypE1UrqkiqhSQCFTH7wDWY+MKTaWx1dJghmyaZy0rzZT28qXMlmWqYA5BsoA2jC2amTJU4LkasSfhHv2LOIsEJ5n8gYsDYatVgHgl/nGWqbPV9z9m4/x5W/0/pl5XSJAFkrPkPnA/h10rruoguKlWB8B8410bDTqtZ8h8ot4fZMofcB/ESfjDqb7k+N7Lx/hxyl+v9hH0CxEvEJnKxBQOrKWuUgAhTve+UFqF4NIBHVEHI2Vk+t90AWGlpTZKQkcABFkLjRbI8nqMkMmRyhHSvLyDI9IpCbJfJ7Jbw4GKc7pXlTL51Ky8neBqqGqVDMDZxHSeabJCRxZ9YDcXs5C1qWoOpaipRJJcqJJ4eEaixEJES1ZrDLOF6W1fkUUYRKckgcgPCJUS9YmPD3yh6YEQ23yKOcPAhEp5w6mGIQGGqD5h4e0IQYAH4fFLl/u5i0cAogeWUXDtuabTRKnD/klpJ8CGjNJhIKCzRVOwq+/IXLO+VMfySq0VMfgJIQpcmeVKGUtaCFH+sW9IgJiTD4aZM7ktSuKQSPMQqGpMx+uP3kLHhV/a/wAIb9bl/wAaRzIHobxsIkrOSFNvPZH/AGa0QrUgFlTZIO5yfUCM24nbDpeonxEkGyZyspS/EEfGJZfRfEH/AGwnmpP5wX/t/DAhJmdoorAYh0gkWcZ2yzhUdI8LSFV5gFi73DsRoeEdB54Lo6Fzj3ly0+JPygKxmNCFqRSSUqKTzSSPlHS0dMJSVLd1B+yw0vHNtrYNU2dMmJUEha1LalyylE72eM8mr/E9DoPdk5PqOO3P+iv+1FaJEe/as3Rh4fnCp2O/emL8GH5xak7Ili5Clc1H5NGejI+56Xvvs2D+HHf0/kpq2tO1nFPIt8IqrxxUWMxSzuBKjBNhdlSQbSkW1pBPmY2pEoAWDbmEPwr5ZL9twj+XiS9fIBZez5iu7KmH+kgeZaDjoDipmEC0zJBAmEF6k9mkHMOXzES1kFlRL1kVHEouzl6r2vl6iDxtJJm+vpQqotLTQ1rmp7u4ZmjPVt/El3mC+VKAGvo76Wu+cZz+/hDSr840PKLuL2tOWzrIpNQpJSHDs7G6eBtFGaslySSSai5+8zPza0RlUNUrzhAKS261rQqsdMporVSMk1FvJ2aITzhhF/m8ADxMHvz984ZS98x7aI1Q0Lb3whUMnpiRKfD378oZLm6KHv38Ikp3QAOSd0PfO0Rpy96QtXD3zgAeFesJXCK5w1R/PygAcVRGTCKhEjz9/wCIAPNn79/5h6bj3rDESyoskFR3AP8AB41cJ0dxK2aUoDetk+hIMFBZnvDh7tBRhOhMw/vJiU2yAKvi0XV9H8HJDzphU2bq4HRNzYHfDoVgW/6wyZNSCxIfdr5ZxHPmywsply5k4A2Us0pI0NJI/thETp7dnqpI3ITVrvNIHlGWqT4R6K6XBFXPJ+3p/YmRLUrJC+ZZI/7EGCjZnR/DFCVzJ712pqSkOM0jUs3pAarDVH7Rcxf4lMPJLDziaRKSkMhKQM7AAeW+0VHV3MM76eqxJ35sNjidnyCmhCVl2J7xFiXu+oA8Yp4vpsrKTLCRvVe18gCG03wMEA5fCGKF/jF2cpWxcnrFqVMUpZUSWJ7IcuwSGDc4YiSkBglIHAAfKLKk5wxaL2vyeEkkaTyzn+JtmdVCPEaYe+/34xZkK0MMOSY80IZETEiDCUw9MAFuTMbwix9bO9oz64elUAGh9afOGpmseBiqkw8qe0NCL9UeJ/zyjPROKbaROmcDCoZMk+/fgIbT7bjCgPw35t4w17Eb9YQCMYapWlre/wBPZhyjx4+WXyhi7Z/D4jz8oAEOm7KGKHvnHgc7+POJcDh1TliXL7SyCaQQ9szc2EFlKLe6REE723aRIiY2vvedYI8N0HxCmqoljcVORuZh842MP0BR/uTlH8IA9S5gomwc2SvDG2IM3gU90BmcnO3KNDF9FlFNchaZqDcfxN8FenKNgbO2ZIJC1S1KSHKVLqVmB3Ad6gGbMiHf6qwUoNKTfQJllN6ikhTgUkM9xkzPBQAJiHlqoWClWdJBq8Bndo9LQtXdlrPEinzqYxsbX2+cVMRTThk0spa09Yai9qUEdkb31yESYzobNmpC5eMXNBHdTTLBOrKS58CdM4zlrvY9DEukUFKduXl6r7mLMw6kh1rlywN5Kvy+MU/reHe0xc07pYLeaR84WbsdMpdMyT23N5gKifwlTuOWbWh6d1g+Q0yGULRJ8s199wQf/njX19P7hB0Z6UCTKWjqlIAKSiouS/ecvawGepi5j+nEwkdUkJSxeoOXcM12GRBse8Lhrih1z/xpDQMvZvGkdlR5+bJ4k3OqvyNDE7YnTR25iyHycgXF3A0bQ5RTVMcu5J36nU396xEjf798IWm/E8eecMzJSvQbvnCk5/pEXv0hCfHj792gAmq9+84QnTLf6xGFe+OsOKmvllz/AFygAco84RSuTaxGFH9IV/fnAA5RjwHOIyNcjCLU2/4fOADFlriVo9Hotkiwrx6PQhiVQ7374x6PQgHAw9Jj0ehgSBUOCs49HoAFAfOGy8PMJ+zClHcASfSFj0CEy7icLOlIEyZKWhJNLqSRcjJs9DpEEtS1d2UtQ300jzURCx6OfLkalSPc6HocOTAss027a529fUecJN16tA/mW58kj5xCrqU/vMULaS0gfGox6PRnqk+56+Do8HaCX0v72Ry8dh7tJmzCC3aqIPmyYu7L27OlTEqlyJUoAnNjZiO6ln5VCFj0axxrk8TqvaGTfEkq3XrsauI6Y4pTdsJpLkoSAFdskAhVRakBJYjMl8mz5u1py6apswlNwqpj9/UM57ShxDDSEj0bHklUzCQBctYOXbwe2UNCdAR7HGPR6ECECj6f4izhNoTZaqpalJVqxz4nQjhxj0egA38L0uqFOKliagsxCRnqWNn5NFyf0alT014SaG/hUSU62dipJ4GPR6BoAZx2AmyC01CkvkWDFv4VC263ERT8/wDHv4wsegAQnwPw8/dtIUXctpfkLe+ULHoQHlNz/X3nDVDz8/lcco9HoYCE/l8c4QKF/fsZx6PQAKFct/y96w1She8ej0OhCmYfGGj3nHo9AB//2Q=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14" descr="data:image/jpeg;base64,/9j/4AAQSkZJRgABAQAAAQABAAD/2wCEAAkGBxQTEhUUExQWFhUWGB8YFxgYGBwcHRsbFxgXGxoaFxwgHyggHBolIhwfITEiJSktLi4uGSAzODMsNygtLisBCgoKDg0OGhAQGy8lHCQsLCwsLCwsLCwsLCwsLCwsLCwsLCwsLCwsLCwsLCwsLCwsLCwsLCwsLCwsLCwsLCwsLP/AABEIAKgBLAMBIgACEQEDEQH/xAAcAAABBQEBAQAAAAAAAAAAAAAGAQIDBAUHAAj/xABCEAABAgQDBAgCBwcEAgMAAAABAhEAAxIhBDFBBVFhcQYTIjKBkaHwscEHFCNCctHhFTNSYoKy8RZDY6JTkiSTwv/EABkBAAMBAQEAAAAAAAAAAAAAAAABAgMEBf/EADARAAICAQMCAwYGAwEAAAAAAAABAhEDEiExBEETUfAFFCJhgbEyM3GR0fFCweEj/9oADAMBAAIRAxEAPwDsKzY74BelGCClhT0IJ7RJdPZ7QcG72tu+G50q299VIS4ZScyNdbvugD25ttqXVUCkl2c99YdnbIAeMc+ecaoSIpQWpbhLgEfaUqSlNAASbClTZE3DE6ZwYaeMPMxC9TLZIF2mTEM1geykEgF2uDuiDC9JmCuspb+VIDsXDjK2bsMgMozNobQBngswdikAByNWDWZt2/O8YqewwmwE9CZSZpQlKAjq1KPeC+0ogAl3Yg2yqHOCPo9s4H7V6VK7qVC4Dn7ubgMACd5zy5/KxpJ7anUlRUlVN6lEFQc3oDWSMiXgy2ft5NDIqqockJQGIs12bf4w4OOodnQsDNDMly3t4thZgFw3SBYS6phAJtZN2Af47zFyZt0hSk9Yp0uTl90OfSO2LtcEhilTZxmba2mJSSFMyrJN89x4cXGcDq9vKKKusWA9L8Wfygfm7emT3lLWq9gRxIBGWoPu0YZ8ujbuNBRJ2oCUkl1XGnZTexCu8px8Wih9alntqsHWhRzYOopJa1wfXm4qrHUVEKskOVm7PYaF+VjuiKVtBUwVpmrIJH3i5pS5GRJHhlutHGssnHcrYOMNtIlCklAQP4AUu+8Ah77mPlFvE4lYQykfZCzlLrQLZsN3DUcIBZG1CVUlfaQ5d1WIfLh46mNDD7UVSSpamSWBcm7aPZvyhxyPhjCrFTUFRoULgAIL2IGY3FrjkTfSuUKyBBKQyi7ENc5bnAdnNtwMC0/aaiApQCiFMsEM/dsWZ2D55F4sS9tzAnNId7Ad4Pq77rcEjfFSyLlggi65RQTLIrdi5sTk5JVpr84FekmOWPs1lJVkGWm4Vla5vv3HdnXxO3Vu7A2u4SXB3g6H8+MZG0sb17OEpCbhgQMu027ICz5aa5eKpx8gZHNnlSqgyaSCADkcw3k/Bosz54BQt1BY7xKralh2Wq3AWEZWCUomhJSksXLgW+JByizhipLLFNRZnYgim7Aghy7PfUEXhVS34EEOCxU2XPAliWhYesmkBI+8SS45nllHQ9ozUpkzCFJMwSioUkG4S72BtlpqI5kMeEkhClpJDlSSAoUpsp0gdrPnrugl6N4lBw8+W7GYCl1KekEFg79pnJsw+fT0+VXSJaMiVjlTJSytZKgD96/cd2Ewa70eWlfpBLKFJITT2c6Cl7p16iV/cfDXZl7BZBlmdnox/ha6SsjLcAeMex/RyXMIUJoSWYmiVwzKEpOhzJ+L9th3MvZu3/q84VzFGSkdwKBBFOV1zNdKh8o08Z9I8osJUg61FRZt2TvGZO6HVE14upasnTd3DFusvYN48oZN+j+WQmjElJA7ZpBBL2IFYpGQa8RqmyaJcT9Ii37EtP8AUC+Q0B3mL+zfpEVUkTZaADmU2Ol2vx9IqbN6DykF5s0zQxYNRe13CjbOw87Rpp6K4MVAIWFEZ9YXSd6XceYMT8YUdFEwM4aPInAxz/D7MTLYnETVFPcKlpAT2gsgMNSm97i0Y239tzcKECRMUElyfv1d1KQOsKiPAh40TBulZ1hTKBEZOOwxJLJtHF8X0r2gpTomqSk6EIfjcXbnDf29jFG82d/960/AxSdE60dWk9HpSZiV9SkFjduUaaglIuw5sI4ZOxuIX3lqIOVUxStb5xXRhFKeqhiwLJAUAC5KVZgl2flEt9w1rg6b0onyFKUVLlkJAe4LOB4w7oQJYVOUhQZQljdl1hYAjjvPhHM5eCUGe4H8ujZk+V418BjJkkoMolKgl3Fi7tkQyrHI2idg1s7COAPw+MQoVndIL3GfzgU2Z03U9E9AKrNSQFEF7lL0lmuQRmLRvYs0lklwwbtCw3d4Q2/ItOwQ+kHaqJiklmDODYvnkxLFyS1sxAhtYhUuSoqzCxoO6snVtFQzEBS0jtPVkA5Nhl4RYn7KWuTLABJQqYTU/wB4S2PIkKYm3ZO6ON/E3fcdFPZ+z0TXAUlJJLVK7NIDvqee8QzHoabWpKXIfvFQOji+XPnaCBHQ8TMOEqmfaOVEgE5pYpAKhqDctGXtTArlTOtnF0EkpYdgmhnbRTsWa7kuWMX4boCSQlNCe0xSoubmwpItewve2ZglVssJWR1iTvAIfeSoEsCM3ZsoFZWICkhlgEuxUzEMkXOYu58oNlbICpipvWK+2QtLBa2HWIZwy2szhgDuIiliXEhssTFyky5SSsEGYHNbgEAFTl+A8+MX6pNajWmsg1dsOxTe3LhAfisGhAlyUrUs1FypRNlUsO0okm2p8o2VdHgZ5nlagSkpKa5jXkmU7V0j+LLxe8XCStpdgaNlU2SUkVppe5C0i7b98DW2JsqS9DlRvV2SAkiwTfg76vyiz/pVPUGR1i2KxMeuY/ZCks9btcataG4/o26ZYSvuICCDU6glIGZJueO97xGeDlHbkRgYHHgkpJbiybgaqOZNrexFiXiUS1LUGv8Afyazbmew+MUMQMPIcTErmrC0oUkLpTUoKLAgA9mlnfODs9CMGs0pmTUqABKQtwKhmykn2IwXSzfcNQDHFpqUQs1XYtY52YZAvnFjD40zARSA+4d4vpZ/AboI530ZId0YpQG5SAr1Ck/CK+B2XJkqmJOKkrWxQKgpFKg4N767t0X7q0udxKTsxZ1KUgKJP+4BkKu3mP6cuHnrSMImWaZgyIUkgtcXIsGAb3k+Zt7Y01CZYBlAhYlqmGYkN21JZIeq/WEm2gMaJ6N4ooSZXVqS16ZiSCQsvTcB2DaXiPd5LdL/AIXZk7QUElSUpSqpu2dC79m7PpYZRjrxSQ6r1MXyu8aeP6M42U/2KlEjvJdQHi1owZSlkU0gqJIV2aWF7EsN17WifAk3TRNiddWxICXsWtZ+bk5X4xbGMSGskADXtGzDOwfjzjKlKrUHSzODk2dmCsj6+cSMpSyGD2OhNj+lxxhPH2YG3h8SlYNSiCqzl8vAPo8bmBw1aRJBUzkqUhRDA0pBLEXsNXuIDyTdQJADl8gkA3PAb+caqZM2XMKKillsSAHDEuzvmBfwzghFxlfAzo8rZyesMzrXcENUWDy+r36Z+3hsvCS6SnrQ1QU7nRJ45XgH2bjZqJSAFEd9LA909WKdNFOecWZG0JgSxWpRdwSf5WINmc5+MdcuoSJoM+rQFoUVnsUhu1ei/q0RYVCQmYHKshmrRX6QKjaE1+1MJs2mevGGqx679ohz2qS1+DMd0L3lXQ6CGVikzUppKwz2dizudRe8T4ica1LBYLBPesArPI6O0BonlLCsi1+0Rye9/fhNKxihUKrUkC5GgAb2M4Tz7IS5NraOD66SAZpQAqskKVkEsQWUDv1PK0Y3SpH2chIINCQKiTdlJDub/d45wkjaJDJOTHV3e0N2pi+soKh3UhIvprpn+UT7xsDVqjMMq4Abjm36PEGEqrWFCwJAYbgOOhJ8osqtkqwFvO5f9IREpqiLEmoknwfyHpC8Z1QvDQ/DSmUHv2nbgxsHHH3nEKJzqpGTC1iDvu/6RIZrgNz/AF4w1CmSQ7ubcOJ4xnLI2NRRHPnJDO7kgBtBxvu93iSeSzBdJSGFufLeIQTQXqbKxO/3aGBNRLMGYC4HHU3yflnE6mPYr4+cvsse0XucwARvHjYDKJMJOqTU6b3vmeeV4VSUuSRwBIIzzbjCISkAJSGAsAHt6w3LahEGAlTUhkqSVE2IJBuU5EXAYF98bGExhVLSRicMZgNwJ4JpAt99zfM6sOEYO18fUhCDSUB6qJKZalDtZLNSmu1zenV4y9lykoROmBTFFCWUznrCoOjKwa/MR2+Fdai4918gwVtCamUU1JMwzAxE5TUBCndVyO01r2vwhu3sdJ+z69VSCAyUlSkhSEJSq7s73yyPNhnDbaUgVgBSn7KVgKQwzKg/afJtLndHXcdhMLtTAJsRLmCuVQLyZjEKSwIBCVAgpyLcjBlk4dm15+vXIkzm2Dwt1FCwzGglAKXIs5cEtfI/ODA7eCUJTLATSA1kkPSQpn0vYQKTvo/xKVJRJmhbKZlkooLd7UFJy3h9XJi30s2IcIMP2zVNlupBKSULSEBZSRZSCTb4xnOTdOMrHPZ8UXPrtRBLOku4Sx0d2z+UXkbYmVO5ZgGBN2Sz55uH8YDBi1VWV2RvDvZrPwOehiU7SVamzPa4dxbgd8c/xrgmwzl49TZrf8RdmyF/bQp2ipw5UCGLVG7b765QLStoF1Z2s7envOM/EbVWxULjMu/xGv67ohSyN8haCpeFlrclCVFSgu5cuAQDnxMauF2+tM9ZIzSirPctI13gQBSZyklJDDN03cljq+Qz8IixmOJmKNSj2U6EAsVW3tfPnGkJZb5BtHS/9YBJZRZs75OA0Cu0dsyalTCqoKWVEAsQTmAWcZ8YD8XMtTkBuJPK+b+JitXbN7tn4ZhjG6c2t2IO8TtVWMTSid1bzUf7Kll1TEgKqBYM7s12Z7wbdA0GRIXh0TRO6mYUkl0XWlM05BRJdZzJjiYnzEp7BUCSCKVEOUKDZbioNzizg8bi01UzpialVKCZigSpk3WxBchubR0Qe24H0WrGBKSpQNg5CQpRtuAS58A8ci6W4eccUZgVVNSAgJrZRSQaVOS7qBZi26NzoSszJkuSvFzxM6ozVJSqSpKyFJrHcKgSVudTeIvpj2UZfV42QFVS1JlzR90oFSkKVbOpQS/8wGkTPLpaSXP7FRSvcD52EUmecOe6tBKVpRVekKCkAsSzX7WpzaNTDYQJloSpaTMS9Sk3DVlsxnS1tHyEafRfbWAxk9UucmkqkgImrUEsUmtSQdDdwTbsHffHxuNloURJUVSqjSs09pNTAgA2ffbSwdhhnlKuNxuk3Ro9cg16BRLhrGoubXd2HlDcRi0uVam5u5e0D03HqIULsC1xbjYfI8bRS+szCKQkAvlcix+8/uxjlWOUuWTYU9fua+7ncvFFe0QFpGuo8haMFRLM4QAzmwO86udWHrCvZwXF3L73ytneKWJBZuqx7lQ0FvHMRWm7SYtkSLPrbTQ/pGFiJxORqPC7sGvo2fnHUujPRfAUpmTlqm1y0TBUqlAKkuyUJvZ8iTxivDS3EBK8KtZ7J+zmssrcdmlwfu1dm4LRYnYxi2oLE8syQbj9Ywpomy55wQVUkTTKBAzTMWe0GDgMaiA2ZjpfSboZg3VMkTDKaWpSwpyghIqLgsoEgZgnlG+VXSf2KddgJRtSouztnawIhV7QC8jq75+GbDygcStAcpdibsSWvdi+enhEsqUoNSFEHzP5iMtESTUO0Co2z8hb3vi5NxTILF7Z8N4yzjFKwGBDk6jeC17s/wCUQTVK1Ot2Ls2lsxBoTA2/rrZtT6ubW+PhEWL2iHyLZDdbjlGKcSX+0S497+cR4jFlSz1ToTuJfc7aDyiljQG+McoIspkm5pFwTvMRzdokEJIctYk56OeJ/KKOzEzHJQuzGoi7C1qdTpaLK8SlOaSspBUKmcjV2D+J0ES4IReVOUASlwGu4s9iQl88vhFTrgcwQeWfG8UF7b6w3QlIFgGAHgc9/pEZ2pL/APEk/wBR/OGoMDQm7KnSD9okkEd9DkMG7zDeTkIs9H+ipxnXFExIEqlisEupbqbJ0gcQ4cWLQS7X6LTJUqSvrysTCohRrllKaUlNVIKCTm6qeRu1MbcxJT9XwhT1qFCYpaW+0QEJALzAHeoKuA75CO/YqK7cAZtbArw0xUmaRUgh2y7SQoNYWYg5awU/RztDEE9TLWpMvrAsEXdRBqFzrSLCBPb+KmTMRNVP7M0qZYIpukBNgLZAZQS/R9tbDYZClTp4Qor7gSVK0AJAu2r8Yy6rfE1+36/QS5D3pzJK8ItYWZU1AACpZzrUEUrTS9Jqd03BFsy/GsTiZspZkznCpLopUXCQPup3JOds3juOK6VYNWGWsYyQaUukFiqoXS0tXaJcBgBf1gUwuzsHtECamWhU0pC5qRZUtSioUaBQsWYXF2jy/ZMMuCOiW6389vlul8zSfxMFZOyJy0JWAQFJBZtCPd4SdgJrAUpLJZWeWWl4PJmzpsuwmrTuExAI+APrDFCePuypg4FSD8x6x6DxrsGkCkOCxSS514bzut6xDiZBKyKCUFu03vX4wazVj/cwqxxSAv4F/SKkxGEWLUpVuUVS/UiI8EVIFZlkM7KSrMg3DhmY2tbLU7ofiCy+wxcAnk6nGh1bwgnw+wCvJdI4TSseVLRMvojd1TWs3ZlgE3e5e8CxhRziZJWbE2Gp8rGHowSt7C1n+flHTsH0RwoautR4+yY28NsTCp7qEH8T/ONaYkkciw0hRYBAVcjI2ZQ3cvSNvCbCnm6ElL5grWPgrhHTdl7NEsKFKe0oqATdqrtcDKNAIb/Hxh7j2OH7f63Cz0ELpmoAWliokFyRmX0yyIjsEra8vaGCUlSklM6WpBA+6ooZQPFJL+UDH0gdC5uMWmdhynrEopUlRaoBXZILG4cv4QIJ+jXaDOtMmWkByqZNAAGpNiWjh6+GHNoi8mmUd/SCNq9jK6X7N+q4kpSmmWUpocZhICCebpc831iXBJJlJOTu3KojwHGOh4TZuERJkYjGTcNMTSChcw1Ah6gmWhtAWAubXBgO6XAdceoUJktR7JppFLaAWYZOLW4xpDPrgsfNbX5139OxNGbIwxuSVAZBiH3k3NrfPKKk3tFgSQlnctZXHX9ItTZoZjck6XyILE5XZy76RRVikmwlpWQWBAbfxtFJOySVMkLcVVUnezk5D01iQoAQE0gsAFAF3LN8x68IeuQlnLhLEkJIJc5/lEL0pZKWuyQS1mew3u/6wciEBpQeykMHZtdbanIbrx0/6GtriYgSz35aVIPKsLQpvwqKQf8AjO6OXTpuaVpAcWNT7wMtf1jpH0Y4VMvDFMmfLM8zFLXIWQlTAAIKXY91juudzBZfyn5jXITDowP22vFkCj6uk6fvVFUokDMfZpbL73Axi/SztUS5ExF0lSEykWd1LmArAOgEtCvPjG5gukVWLnyUoJmypcoTEpIYMZq+z/EwWl9A4gS+lrZipuFGJCAKJwD1OqlaSmkh7XCXfWObFr8WOvy80WznMmpnALd7mdIUSie1q5NiXy3M45CGyUqSQmxAzsNL24xEtYW5IIbMMoMW+9lzaO17tmZYONWbnJQaybjtMXt7bz8UqrNKQln4WD3PBvjDOsWzVHLMX5A3f84jmz102OZY6m3BtflCoBqVEE1NwZjfcH1v6nfCzZTDsvuDgWydx6Zw6aKmUokKILE5Wtfl84epc0WcFhdzua/q3pDAsjsIcKJsWt2hZiygz5+kZ86YSXKj+EFhl7eJMRiE5BgUlnzvuTpm8RuCnK2r2bjk0JAeR2iygQB465FsucNEkDO/I/lE8mU9gLHOxGbDO3sQ1OKUjsoWQkaAOz8aTD3A6XtHG4lOG+uzpyfq1KmSpSlKXMHZQlKEgBPas76OzRFiOhBnYeXisBPWZiVLlzJc4plqQUqVVLFmCkreyyXCgQcnDpOOmY7E4XDqP2KJqAUZClJKlqZ2ekKVnw3RZ2HtDHS9oKVIXMkjETyZlgUFK5ilFSwoFJYas97R0ru63ZtJ8Ru16sr9IOjWKlSkz8QEitRSyVJJse8qkUsTbO1soGFIv2S/6R2IbRmT8NNM7DyykmYUS0ywOsR9wrTlWWHkPAH6S7ZkYiTLEtKQpCrMCDQpJcHg4B93q96IUbTYIzUk84659G8uUnDVykKClGmYVKcqKHY7k95mG59Y5RiWDN6x0z6LlnqZwfs9YCBxKQ59B5cYbRKD+Vi16OBz+UeUhKs0I9U/2kRXEOeIGTI2fKObg8C48ix9Yz8X1CVUmZJKv4VqCT/27PrF0TI8Vvm3jCodsxJ+xJff6il/vyyw/wDdNj5xXGDUO5OmjgohQ9Q8EKGCqk2UNRY+kRrBP3n4LSFeau//ANonSUpIw2xI7sxCvxJp+EPTtDEDvyX4oUk+hDxspkoOaWP/ABqt/wCq3/uivMlp0URwWhQ/7JqR5qEFD+Ey/wDUksfvAuWf50EeoeJpfSAq7kyUn8UxV/CkN5xopwayHArG9BCx40kxnYjAyVEhctD69kA+ecAafIDPpFxs4zpSC1K0ilVT3Sp1FCs0i4trAOucpTKUAp7Oc7NvvrHQ+mGxpMuQZ0sKStChSaiQKlAHP3lHPkYckhKc1EJHNRAHrGsFsZyW5HKmdsOkB9Rv0c7v0g12Hh5ipCSKVi4e92LkWVpllAmqTSopUQ6SQdbgsfWDbYu0h9XQFSlqCOzUkbjbkwIhZI2giQz8Gv78gkC9i/xHzjPxWBlUv1a6n7tI1cm+7wjeGOlHuzFoPFzEiBVlOQrmn9Yw0l7A0nBqSh3SNyVOSNXcaxV+qzzekKbJjd9+5oLV4FeiUHkWipNw6v4Jn9LHSFQqQIzUTk9pSe0bpBezA6DhzitPnLQoFJUFAgg3FLC1J+BgyXLsBcfiR7v+UDO2EtNUM2a44gH5xpj3YmqM5WPXX1hUszXq6yo1OczU7vxi/I2nNnKHXTZigAWrUV3az1H14xSVhTQJjGmsp9AR6v5Q5Et2AGZAvxLRrSaJLpCFO62cG24avu8YiEkIBpJUdfDW8W/2TcspiQ1zfT8oanZsxJKkvzBz3OW9vHNQ9JGVJN35vYm7E7/8Q1UxIIv2i3ZI00+WbxBjMHOUoFTlKTb/ACI9+z1gk0mpVjyOet/8QtK8w0sfiZCiorG4dk5Dhu4+MWMOtQJVUGzA4+TiIZ01STSUrI3tm+7cPyit9ZBN7DcwPatnkwt6QU2hFuZ2ncFQUzPmGbxtv4mLKAlg1QJJUHuHbibZg+UZtYcgKZhk9swCRlDMQpBPYJD5kWG5gN1m8INIF6pRLve3o2XvWGTsSpJaojewp9PnGb1ygLKds78deERzAHdyH3f5h6BBj0OwQTiZ0xwDIw8xaQl2BUnqwb5fvOPpFCWQhLaocBTlywzzsX3QR9H8GuXKxC0qC1zJaTMJFkJFamFwVFS6EgMLAmB/ES0nFplJDArAUM2AapmuWSPSOgo6oFWGnDdHDyGJfNyPKOvYnagEtcwEEJSpTi47IJb5RyBcwklSi5JJJ3kkknzMNbCZFPW5EdU+jaXThCp+/MUeTMkDjk/jHL8XJKVMoXYE8HALesdd6Bz1SMFLlzEpWhTzChQZusL9k5pUzesKTGjfC4eFRSXNSS6QUjcVP6sIlSYQFuqPVRAFR6uACZ48TEVUeeACR4ULiN4SqEBMJnnE4xR+8a+EwBflU7eEU3jzwwMvp4uUMBPJlpCmSAUlQDmYgB0uRrwjlfRuUJuMw0utKXnJJUp2FBqOQJc0sLZkR1bpHJrwk9NrylM+ThJIfxEcj6PzqcXh1f8AMjyKgD6GGnsBpdOsH9Xx05NSWU0wFJsawH8aqo2fo7xTpnIOQKVDmoEH+0Q76U8KypE8cZSv7kf/ALit9GmNKcTMQ7Jmyikh86VJLHeGqht2qGnTsMp8hKu8AeYB+MZ8/YspX3APwuPhb0jfXg0N2SpP9T+igREE3BqGSgo7iG81B38oy0mmtA3+xinuTlp539LCG/V8QkuJiFcwR8m9YJE4NaiwSH/GkDiXVTb89YXEbKmouqWtt4DjzDj1hbjSiwcTjJ470qo/ykH0DwE9JyfrC1EFLsaVBiOyB8o6TNTYnd8o5PtbFGatUw2qvy3DwDCKx3ZM0kE89CP2bQCAoIEwjWpwtTPzOWkY/RvCmbiEAtSHUf6Rb/s0FW2sOBg1mkAiULgAEWD3HjAt0WpM6kk9oEAggFxfdcWhxbpkyjTQbTdnhs/hFM4JPCLH1NQ7s5Q4FL/M/CEeeP8Axr5sD6tGWxVMrL2fuiBeCWLaRorxikjtyFi+YuMvKIU7TlnVaeYf4Q6sRmLwXK/u8RK2ekM8sHlv+EEEnEJVktJ52iyqVbujwhNAB0/ZaDmPg7+AiGbsNB1sOPH9YKsRhgN/xiv9VBNg5JsAM34QJVwCBWZsYAEJOoF9187P5cIiXsf2APmXMH0jodiV92Qv+oBH9xEWx9HGLOspPArL+iSIemQtjCwW2kYWViEqBJmISEDihRUx4Fw/B4wujIUZip6nJLhJ3ue0r5ecbeN2aiYGUkERLhsAE5aRoIZt5X/xJgSwch7tYqD83ygGl4ZcxQloFSlWATnz/wAx0uZJT1awsBSaSSDqAH98oEOi044acJhugpoVmSxpJItmCBFp7E9yDpds9crElSgwmdpLMQLB0lv4TaD7onLV9Vl1KqJBLu7AkkJJ3jJtMoHen0tU1UpUsgppN+Zf4fCKGw1YyV+7a+b5eWXjCbGjpKbRLhcWEntICxuJI8iDYxTkKUUJK+9SKubQ1SDCA3kyZM39zMoV/wCOYfRK8j43iriZS5ZpmJKTx15HI+EZNWXv34Rcl7TmhHV1Gj+E3HIPl4Qhk4VChUVUTIeFwCLIXC1RXqhaoYFiqPPEAmQpXAA3acsqkzUgOVS1JAG8pIA3RwypQIKe8Da33gbW3vpHcZ2JCRUosBHP9l4gK2mmY37xSzy7Cm8bCGgDPpDKSvBTROAtKKjwWlFTp5ERzbofNX9aldU1ZLFw6aWNZtweOr9aIBlJbaapqHvNSktuUgIPzMCAPweLQhJziMKh1WRc8LwgHGaW9vHpOJUg9lRTyLRCxOQJPCLEvZk5WUtfiCPUtABKvayiPtBLmD+dILNxz9Y530bwUidjp86Yg0AlaEyyBSVrLMC4LJex1g/xfRTEzUFIplkiyioW8ngBlp+pzpqFGtYUUqIsCUk5cM4TajydHT9Nm6iWnEraCPaeEC6kJSVylBmUQFF87Zci8BHRzCpk4qYCGpqSl7sag2WrA3jYmdIVaJA5l/yjNlBRWZiEKKyanAJudQ9hGeuPY9Jex+o5yOMf1f8AAUoWFZEHkQYmlYNa+6hSvwpJ+AgfODxMwuoHmpQ+UdE2V0mMmRKlUOZaEpJqsSEsWtAlZh1WGGCK05FJ+S7GTJ6M4lWUpQ5kJ+JEXE9B56u+qUB/N2j/AG/OLsrpJMWo1zEyk6NKUs+JrH9sRz/rEz93jJa9yQrq1f8AqQPjFUkcOpszNudDZUiRMmrmBSkhwlKSHLgNdR37oCJZXmiWseJH5QZY7ZeJTeZLmHixWPMOIzCBvvrEStnZ02bHjjvBSfm/4MurEqF1BPNRfzv8YZJw09C0L75SoKYEZpILWLxqlMRqlxOlG0uuzVUKivkki1iOnmKyWCjkkA5/zCKZ6VLNzNmv+Ij4GHdoWCi25/lEKpYOaUE8UJ/KL1HneGyypENEvWJ1CIpk1I1aNTEZPulQ3gg+NoGBsghwhRDwQTsTuBPg0UxNW/dA5lzBuAmDwJSkpUaiS4fll6RvbMlgaNGSkk5k+Eauy5lGpvm8CA2Am0JT4xLLGRBcNHjDArqRDSm8Pm4hCc1pDbyBEuzZJxAJklKwmxIULHzhWi/DnWqnRVphwUY2UdHJpzUgeJPwEWpfRY6zPJPzJgogqYWTh5wpStUpbf7jFJ5KADRBj9nTZP7xJA/iFweR08Y3JfRaXqVnxA+Ua2FwqZSKAezkylVD1tBQAETDVK10gyOIwaAVVSbEA00m5yDBy53QAfSLs6bOnpmypE1UrqkiqhSQCFTH7wDWY+MKTaWx1dJghmyaZy0rzZT28qXMlmWqYA5BsoA2jC2amTJU4LkasSfhHv2LOIsEJ5n8gYsDYatVgHgl/nGWqbPV9z9m4/x5W/0/pl5XSJAFkrPkPnA/h10rruoguKlWB8B8410bDTqtZ8h8ot4fZMofcB/ESfjDqb7k+N7Lx/hxyl+v9hH0CxEvEJnKxBQOrKWuUgAhTve+UFqF4NIBHVEHI2Vk+t90AWGlpTZKQkcABFkLjRbI8nqMkMmRyhHSvLyDI9IpCbJfJ7Jbw4GKc7pXlTL51Ky8neBqqGqVDMDZxHSeabJCRxZ9YDcXs5C1qWoOpaipRJJcqJJ4eEaixEJES1ZrDLOF6W1fkUUYRKckgcgPCJUS9YmPD3yh6YEQ23yKOcPAhEp5w6mGIQGGqD5h4e0IQYAH4fFLl/u5i0cAogeWUXDtuabTRKnD/klpJ8CGjNJhIKCzRVOwq+/IXLO+VMfySq0VMfgJIQpcmeVKGUtaCFH+sW9IgJiTD4aZM7ktSuKQSPMQqGpMx+uP3kLHhV/a/wAIb9bl/wAaRzIHobxsIkrOSFNvPZH/AGa0QrUgFlTZIO5yfUCM24nbDpeonxEkGyZyspS/EEfGJZfRfEH/AGwnmpP5wX/t/DAhJmdoorAYh0gkWcZ2yzhUdI8LSFV5gFi73DsRoeEdB54Lo6Fzj3ly0+JPygKxmNCFqRSSUqKTzSSPlHS0dMJSVLd1B+yw0vHNtrYNU2dMmJUEha1LalyylE72eM8mr/E9DoPdk5PqOO3P+iv+1FaJEe/as3Rh4fnCp2O/emL8GH5xak7Ili5Clc1H5NGejI+56Xvvs2D+HHf0/kpq2tO1nFPIt8IqrxxUWMxSzuBKjBNhdlSQbSkW1pBPmY2pEoAWDbmEPwr5ZL9twj+XiS9fIBZez5iu7KmH+kgeZaDjoDipmEC0zJBAmEF6k9mkHMOXzES1kFlRL1kVHEouzl6r2vl6iDxtJJm+vpQqotLTQ1rmp7u4ZmjPVt/El3mC+VKAGvo76Wu+cZz+/hDSr840PKLuL2tOWzrIpNQpJSHDs7G6eBtFGaslySSSai5+8zPza0RlUNUrzhAKS261rQqsdMporVSMk1FvJ2aITzhhF/m8ADxMHvz984ZS98x7aI1Q0Lb3whUMnpiRKfD378oZLm6KHv38Ikp3QAOSd0PfO0Rpy96QtXD3zgAeFesJXCK5w1R/PygAcVRGTCKhEjz9/wCIAPNn79/5h6bj3rDESyoskFR3AP8AB41cJ0dxK2aUoDetk+hIMFBZnvDh7tBRhOhMw/vJiU2yAKvi0XV9H8HJDzphU2bq4HRNzYHfDoVgW/6wyZNSCxIfdr5ZxHPmywsply5k4A2Us0pI0NJI/thETp7dnqpI3ITVrvNIHlGWqT4R6K6XBFXPJ+3p/YmRLUrJC+ZZI/7EGCjZnR/DFCVzJ712pqSkOM0jUs3pAarDVH7Rcxf4lMPJLDziaRKSkMhKQM7AAeW+0VHV3MM76eqxJ35sNjidnyCmhCVl2J7xFiXu+oA8Yp4vpsrKTLCRvVe18gCG03wMEA5fCGKF/jF2cpWxcnrFqVMUpZUSWJ7IcuwSGDc4YiSkBglIHAAfKLKk5wxaL2vyeEkkaTyzn+JtmdVCPEaYe+/34xZkK0MMOSY80IZETEiDCUw9MAFuTMbwix9bO9oz64elUAGh9afOGpmseBiqkw8qe0NCL9UeJ/zyjPROKbaROmcDCoZMk+/fgIbT7bjCgPw35t4w17Eb9YQCMYapWlre/wBPZhyjx4+WXyhi7Z/D4jz8oAEOm7KGKHvnHgc7+POJcDh1TliXL7SyCaQQ9szc2EFlKLe6REE723aRIiY2vvedYI8N0HxCmqoljcVORuZh842MP0BR/uTlH8IA9S5gomwc2SvDG2IM3gU90BmcnO3KNDF9FlFNchaZqDcfxN8FenKNgbO2ZIJC1S1KSHKVLqVmB3Ad6gGbMiHf6qwUoNKTfQJllN6ikhTgUkM9xkzPBQAJiHlqoWClWdJBq8Bndo9LQtXdlrPEinzqYxsbX2+cVMRTThk0spa09Yai9qUEdkb31yESYzobNmpC5eMXNBHdTTLBOrKS58CdM4zlrvY9DEukUFKduXl6r7mLMw6kh1rlywN5Kvy+MU/reHe0xc07pYLeaR84WbsdMpdMyT23N5gKifwlTuOWbWh6d1g+Q0yGULRJ8s199wQf/njX19P7hB0Z6UCTKWjqlIAKSiouS/ecvawGepi5j+nEwkdUkJSxeoOXcM12GRBse8Lhrih1z/xpDQMvZvGkdlR5+bJ4k3OqvyNDE7YnTR25iyHycgXF3A0bQ5RTVMcu5J36nU396xEjf798IWm/E8eecMzJSvQbvnCk5/pEXv0hCfHj792gAmq9+84QnTLf6xGFe+OsOKmvllz/AFygAco84RSuTaxGFH9IV/fnAA5RjwHOIyNcjCLU2/4fOADFlriVo9Hotkiwrx6PQhiVQ7374x6PQgHAw9Jj0ehgSBUOCs49HoAFAfOGy8PMJ+zClHcASfSFj0CEy7icLOlIEyZKWhJNLqSRcjJs9DpEEtS1d2UtQ300jzURCx6OfLkalSPc6HocOTAss027a529fUecJN16tA/mW58kj5xCrqU/vMULaS0gfGox6PRnqk+56+Do8HaCX0v72Ry8dh7tJmzCC3aqIPmyYu7L27OlTEqlyJUoAnNjZiO6ln5VCFj0axxrk8TqvaGTfEkq3XrsauI6Y4pTdsJpLkoSAFdskAhVRakBJYjMl8mz5u1py6apswlNwqpj9/UM57ShxDDSEj0bHklUzCQBctYOXbwe2UNCdAR7HGPR6ECECj6f4izhNoTZaqpalJVqxz4nQjhxj0egA38L0uqFOKliagsxCRnqWNn5NFyf0alT014SaG/hUSU62dipJ4GPR6BoAZx2AmyC01CkvkWDFv4VC263ERT8/wDHv4wsegAQnwPw8/dtIUXctpfkLe+ULHoQHlNz/X3nDVDz8/lcco9HoYCE/l8c4QKF/fsZx6PQAKFct/y96w1She8ej0OhCmYfGGj3nHo9AB//2Q=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16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1035050" y="930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18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1187450" y="1082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20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1339850" y="1235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AutoShape 22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1492250" y="1387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AutoShape 24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1644650" y="1539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AutoShape 26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1797050" y="1692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AutoShape 28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1949450" y="1844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AutoShape 32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2101850" y="1997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" name="AutoShape 34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2254250" y="2149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AutoShape 36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2406650" y="2301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AutoShape 38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2559050" y="2454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AutoShape 40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2711450" y="2606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AutoShape 42" descr="data:image/jpeg;base64,/9j/4AAQSkZJRgABAQAAAQABAAD/2wCEAAkGBxQTEhQUExQWFhUXFhoYGBgYGBwbHhoeHBwcHBoaHRgcHCggHB0lHBoYITEhJykrLi4uFx8zODMsNygtLiwBCgoKDg0OGxAQGiwkICQsLCwsLC8sLCwsLCwsLCwsLCwsLCwsLCwsLCwsLCwsLCwsLCwsLCwsLCwsLCwsLCwsLP/AABEIALcBEwMBIgACEQEDEQH/xAAcAAABBQEBAQAAAAAAAAAAAAAFAAIDBAYBBwj/xABCEAABAwIDBQUFBQcEAgIDAAABAgMRACEEEjEFQVFhcQYTIoGRMqGxwdEUI0JSkgcVU3Ky4fAzYoLxk6IW0iQ0Q//EABoBAAMBAQEBAAAAAAAAAAAAAAABAgMEBQb/xAArEQACAgIBAwIFBAMAAAAAAAAAAQIRAyESBDFBUWETIjJxoQVikeEUI7H/2gAMAwEAAhEDEQA/AMyrCKU5kDsSrMnxwRJuOChy91UsbgX14lxtJIKYJhRCYgXEaA605zaiswSUpWApQTYZh4jPlV3b21C2loAwSgyUjwqB/DmGseWtcHLJGXjyQpEOJxKAIByqQIUfEc5tuzeEa3vMUGOJXPtq9TSXmA8XtH3CBAHL60/Z+F71xCOJE9N/umuzGtI9Dp4qMOUjT4DZ6lYZJKrqUHFSTJSDOWd0gD1rIsYx1x5TiSqEkuFOYwEgyQBMabq9D2osNsOEWytmPSBWUwmw+6wzeJAzKCSpxB0Ug7uRy3ru4+DzpT5Ns26Wk2gCOgrO9qcApI71BIH4gCbc6Kv4kMs94FDIESkKN9PCAd/SgnZrtH3ss4ggqVMKMCZ/Cd08KJJPQYpuEuQS/Zc8lWPaS7CgUrTCrgmCRY77V7VjGMO3lzMtwpQTIbSYnQm2nOvnPGtqwz4LaiMqsyFbwQZHmDXrjXbNrEYDvy2FvIEOJkDKrTNxymZsDXM0dWdL649mB/2gtpDyVISlIB/DBCiN0ITbdZXHfWTxLykqSotKACcy5Okk30EDgCK2OL2inFpbfWlDJSFDOtQKSE6SkiyTvIubaUE7V7SQ8zCSCoQkqRdIAmJtOa40tU8U0cV7J+w21IxI7xtJQ54IUkWImNRaZr18bMY/gtfoT9K+fsMDh1IKHEOEiQVJ06zuvrXq3ZftggMH7QqFJEkkajduAPlUp18paZrP3Yx/Ba/Qn6Uv3Wx/Ba/Qn6Vh8R20cWpRYWFNz4TlA8rjdQzGdu8SArIqY1ICTHQRJrTjStsfNHoG0k4RhBW6hlKeaE35ARevMe0XaX7VmRhWEIbFisNpk8pi3l76x22tvvYpeZ5ZVwHLoLVK1iFtNpCQLnMqJk8ARutw486zyScV8vcbKLilAkEqBFjJNjU2FxykEGZjSY+YM+c+VO2iyslTik5CYOU7xGojpVBajwq4StWM1mL239pY7o5EEEKCwgA23Ei4F9bjnWx/ZsGW2FN4kNlwuFSSsAykhIEKNtQbV5ClzfV/B7YdbJykERdJFjfloeda2mqZLTXY9k2ztHCjEt4VLKM+ZtaiG0xlJtB3ya037tZ/gtfoT9K8X2FtdKl9+W8qm4k6ggGYteJr0/ZXbDDPJkqCT1kfqHzilKGtCUn5DX7tZ/gtfoT9KX7sZ/gtfoT9K8+7L9qlnHP/AGjEH7OcwaBjKPFYSNDl41o9ldtGMSl0sZj3a20HOMoJcVlEX5H0qXFjsO/uxn+C1+hP0rp2ax/Ba/Qn6UsXtBpopC1pSVWEn48BzNTrUAJJERMzb1qR2Vjs1n+C1+hP0pv7tZ/gtfoT9KrYbtFhllQS6mU6g2npOuh0rN4bt42HHFOmWlKhoJuoBNsxTwN988qdols1v7tZ/gtfoT9KX7tZ/gtfoT9KrMdoMO4ptLbgUXJygTuEknhHzFEGXkrnKQbkehg++mMg/drP8Fr/AMafpS/drP8ABa/8afpVpJB0M9KVAzzrtNhUJxLgCEAeGwSB+BPKlU/an/8Aac/4/wBCaVAHibmNUziHIAVlJMG8A3twuaS8zxkyRHknjyHHnRTaGz20uuPOXSUCE7yQL/KgWACjnjQJve5msZYalYRjylSJVmelaLsdhPEtw7vCOpufdHrWcArqTWkXTs9WePlDinRv9sYUvNFtJT4ikGT+EKBV5xV1TaSnLbLGXyiPhXmmY866kE6T761+N7HL/g/u/H9h3a+wMQ63h0DIe6SQSV6mYB0/KB60LT2RxI3I/XUQCom/vrqM9xe9L4nsL/D/AHGpY2e66wprEAZxdCwoGTECee48azbanGyUGUqkhWtqiWlY/N76aCTz53n1qJST8G2PBxuLdpicxrkkE332pM4lQTlBgG5AtUicMpemo48OFSJ2W5wHv+lCOPJjUJURNYlSTIjzE/GrC9quKSlBIypEAAAfCufu1zgPX+1Xtldl8U+Ybakfm0HSTr5TTM6RawTGICITkKVXtcGeJFR5+7MqQQrUEKMAjUCddNJoziOw+Nw6M6kSE+KULsOOYEe+gzuMccOV2wUbbotYg6HytaubJOd8ZbX5J7ELmCBcmYSfHBTAjW1yOVyK6864twi4UTJi8DpJgaelFsQQGTJSPAAnwiZ5G5568aqbMwiQSp2VBWuUwqdNB/lqyjkU9y1WgbB+K2muMihoIBVPHgbaW0G6qjzySkAEWjePhNaTGYfChRT9ocSRuUM4+AoLiMApZV3QDmUx4ExPAwK7Maio/L5K0Dwa6hVzTnsK4j20LT1BA9agQrWqoo33Y5sFkc1rPuA1qy/s0KdWQCMo9pJyq/DNxGY+IazWd2RtZbGGK05TDmUBQtBudCDVnCdsQC4VtmV70kWskaGPy++tLVGTTsH7SxIQ4QgzxVEE74UAAFeYFUl7bWhSS2ciipJVBgEpUFJJ6HjNMdxALhUfZ18XDpQJ9Uk9aztl0egbR2q84TiQpLiu8BUGxoALgoMmPUUa2n22W/hG+6Vly+F0KMzGhJ4G3v61idnNhTKTJCgTBBgzYa0/HZc5RBuASdTPMi+nImnSJosNY/LC5Qc0ZjJkcr7+lV04xN4Biee8/XhUTuz+7Hi0UkkJUYNzExoT76rs7MeUgqywlM+I2tEjU6A7+e+ufJHjJ2R3L6XRmRDiglSiVKAPhiB7M3863T/bNCME2zhlGcpzuAQUnNcAcTvM2rzU4wpQLT4AZH+4nieEVURiUhuJi/tQb8oFCvsNBRntK80sqadWCT+YiQdZExNbjZP7Q30LaU6sOMmy7QQPzTxG/jXkanBJi441ewmJATCidd+npGtatUM9p7RPpXiFrQQpKgghQMgjIm4IpV5xgHVhtIz+ijETaPKuUWVZX7St/e4ZW5SVJPWI+dZ0ApbDqTeyVDdv1ohtTbfeLQnKAGnDBm5gwZ3bqq4lCcj4AiFTAJixG7pNVKmVG0OweJUtt1ZPiRlI6EwbVc2onIxh3EzLiTm4SOVDNiqkYhPFkmP5SDT8TtBSmW2iBCCSDvvupNJFrJN+SFOMXxohsZ4reCFkkFK46hJI+FBHHoqxs3Hd24lwCSk6HfII+dKNJ7BzlXc9EGzULZKki5bzJudRB48lDzoK0kHKCiSdb6fWjfZfHFxpKlJCfEUwAQI5eVD0YdSCZT4hIsZFLOkkmjXpZttqTM3tF1TJWDfMrw3uAkyYJuJ0qkzilH8R10/vR7bOzDmS66czX4Qk3nelR/Dcee6ruFe2agDvcG4VcE4hXvECPWnCDaMsk6k9sj7PCUEm5zET6UbQ3TdmbcwASS1gHMs3nExeOdXHe0WESCTgnIABMYjjyKeddUVS7HLOVvuQoZkgcTFbBt1TaQlCilIEWMVkP/kmDKkxh30E6HvEKE7vw8eYrJ9oe1DikrR36lk/hCMiQOBA15yTRKVeBxjfk9Tw/aVIXlGJSTpBXI6GTFYbtrGExBTALTqQtsbkzOdI3GDoeBFZRbahkVmJScoUkxBBHIacq1WO2s23s0sdwHStZyqUqQ1KYBSnUEQTYgXrmySjPujZYGu4JTtTMDcGQRGmST/YGo3XyEKOYiBqDcelBO6UGlEkictvPfT9kt96VIKwkqsNOuhIqYQjHSQNJBraDxCkkEyVJB5+ETNR7KeUQ4ELWggzCDE8J0rmL8St/hVO7cI42qpszFpTmMHMo2IFVNPwIv7SeeWhIzqIPtJKhEiOPOT51SwmFUpSU6FSgPqegq6hRVebefwqVrBCzpeS2lIPtp16CST1FJSt0PSJ3X2g2WG5XCs2ZScoVAItBnz31TYabVrKTMeFVt35geI31Swu1EFwZoAmM2sDjG8cudFVYeEDu1NuAyQoRrM+XQ1cnxWyX30CXZMwCdbb6GpaMwUnxWANr6D/AKrUbJ2cXVoQFJKibQmNPak8OJotjcPg8OoFx7v1JiGmxKJF7uG8TwiphGWT6ETLJGPcenZ2Hb7vDEu94gkKdCgE5iZgIj2Qbazag21cC40+BOfMBlUSEg8uE2qLG7WLi3FpAbUolQgkgTrB1qJ/GPtqbDsFpdgnMFAg783nqOelPLjy42m1ofxIy+knU9iH30JW2PCkoBkHVUgyDcgD40X2vjkNy1+VSQoT7QIkk+e6gmPxJKwptRBbUCopRdofiFh4hzimbcU2pxTiwtorGbULBNrQDKTGsx03VzzXN2NR9Adtd49+vgSIvuAFrVFjmihCOJlW/lGtXsW23iMQvuU90nKCEXMEJEjzIPrVnE7KWtKIiCkC5GbXckwR13xWkdBTMuF2rueptoYPunVIJEpMfSjGxtgurb74hIazBAUqAJUQCRxI4VoOi5sZwllP/L+o0qKsbFDQyDOoCYUUpkgmQbLIgzblFKhpiMFihDjn86/6jRRd1OD86figH40OxX+q5/Ov+o0RYyqyEKOYJTIynUGI80nXlU+Cir2eV98E/mQtPqk1VcXAuaOYXAstuJXmcJSq3hAFt3GKMdmXvsiytbbKwslQKozJEwADePSqk1pWSpUZLBbAxOI/0WHF8wkx+owK0uE/ZrjshW4hDYSkqIU4CYAnRM/Gt492zduEIQmLXJV9BQXaHaTEPNqQX1BK0lPgCU67tKfDVti5+DOdg8cVl5KjMhKhO7UERuGlM7RbdcZecQALwpJ5KH1mqewGjh8YlEhQUFIkCNRI94qXt6wZacjUKQfIyPiabqUS03GWgXgO0DrayuQrNGZKhKVDgRu67qI4lLLqC80VIJMFqCrKrX2yr2TeJG41lVKitf8As82e866ru0nJkOZZskRcSd/lJpxnXcUo3tdyuGh3SUALJKgVWgD0mfdWqw2yHMUlxDKFnQFZADYFvxTmJsdEmjiWdn4eFPvKxLw/AiUIHKJuKHba7aOOwhlIaaFgE0/j+hKwt9y4/wBhGWWSVv8AfLSicqV92LXskzn3aqTWAxuxkhRcQLQFRfQ7xN+o50TcxZ3mruynQoAHioeRE1hnmoxcmzt6TE8k1jSQCx7C+7SU3E3FJp3OkQAMkAyY1E/KtkdglbJAJTPhSoaZolKVGLBWk7tawGM2jCVtrQAtKlJUkiIIMERGs1mmzPNLdIs4jCOKSoAJvEeIXqiNjOBObwjqfdVdrHklIJIA1p2JxZGh67/j8qdy8mGwvhXFqHtINvXjTxhW0AqywRoQZ57xWZD8b/fTk4parAlU7hf3Cqbm/IUaZe0ElQE3NhoBJ6AVnNpYvOu05UjIkHgNJ5nXzq9sjZ75fbUWXQnMLltUb+Iiu9rWFJfJUkgH2TyAFPH8uh8NWCkqq9svOV5ESM5CSd2tp6UNSa2vY1taUFSBmVmCkp6cffWjegUbdFZanGA4jMM61lClJOqUm4HAKJ/9aHrNa7aGID7K3HEALScojlBvN959KyDhrr6eXy0jmzQ4y2NCqIbPwf2goaJiFZpiSNygOtvSqDSL1r9jdnco7zOcxQTwgqHvinnyKMKfkWKDlLXglZ2I2TLpcCUjIEeEqVB1zb08zPCsq7sxTrb5Qk5krKkk8ASFD0v5VvmVLSzLwGfNkzcYuDPMVNszZYfSpCVBEA3AE+IEH4156i1G6PXePFwbva9wNsLZACWiGinvQC4q64mLZp8I3jpWlX2JLhStT2VSZsE5hfnI3wd2laLZWCLCA2gDINPFoOXh086IZqFrZyuVqqKOFwmVCUL7teURJQRPOCTXjvbZuNpqbaWpJW4iALBBMeyPP3mvbiqvPdn7NS9i2XyJUvEP4iY//m2A035Ewrzp3ZK0Mf7PNsHugSrKBKlaqJAJJ6kmlRfbn+uv/j/SKVIDyhYGZwxBznhBubimY/axTASqDaQLep4UNx+LPerA0zq/qPpS2ntJTjbaSgJySAQACrjJgH31DjemKiRW1iVam/p6fOp04xQVKtNRz6G+/fWfSam70gRNue6jggo0LG1AonxGTNtxq3st8kqAmEQBJ3nlWVwbK1qyoEmJ1A03ya1GxsIW0K71SQVK4zoOU0caKxwuRBtTFZXW3N4IUfIj5Uf7bsFeGzEQUqCx0PhJt1FAMXsvP4i6mVTIgwmNADaba6XNGcTtNKmO4Wgq+77sqzAbvaEzwrVNJF/CnKWkYZKZIHE1tMLi1obbCFKTCANYPQ1IOyzKGw6kKURfxLPUezlv9KqF3MAreRP+SaUlQoWzklSkjepQSOpp+KltRREqiQRcGoM5BEGCL8PfRTs7iScQjMSQQU8RpI+FZU3Jeh1KFYm13AbbOJUr2FEckGtBsLAvJJKm1DWJjzOtbIKrtvOt54IyjxZyYeplimpxRzCPQ2pKkmSkRpEjSb3rM7W7JIxD6nluKTmiUoAkkCCSTOtt1aZRpp5U1hiq9iJZ5Su/LszTHYXCj2u9V/zA/pSKoY/BYZpRS3h0KKbHvCtV/NcH0raoHlWR2/bELjkfUCpyJRWjXpYqc6kUW8WUiUNsI/labBHHVJok1tRZwxPeqSoTZKsto4JigqjE6X86sYRvM0Uz4rx5Xis8bbdHV1MIwjaXkGuY5SozEm0ak+eutRO4JT48JHhO/fNMQ2TYJJJtYEx6UXwWGyhUgjraYmpx25GnU8VjdAL/AOPvcE9c39q2Wzs+EwyFEJOY5bcIIkb5qBas0EDKkpBTBJkAQdbzNEsGyHmQ2qbkidYCZNp01Fby2rR50GlLZaxjjP2YrChBSYge2SnLc7iLelefmtTiWvs2EcbcuVLUExvnKc191oPM1lFoMEibRPnW+HJxjtGWfGuenotYBMrA3SK9XawnetLShpYQpBSCohBkiBA1I5mK877DCcawCJlUx0BNe1pFR1E+dCwxcLPPf3fiEJS2+iIWAlQUVZrcZ1EHdNavsrhglor3rPuFhTO0TxCmQJt3i/0oP1q32fj7MyQZBQD63+dKT/1pFJfO2Es1cJppNcmsSxKvVQYNIIKfCQnKCIsOFwbWqzNNJoAym2ArvlSoHS+X/aOdKnbbP3y/+P8ASKVAHh20pS+5uPeKPS5qq+8pSpUSTxJJ+NE+1TeXFvDmD6pB+dCJ50APSaWampFTIw+9Ryjnqeg1oGk2T7EcIeRzJHqKOzNP2ajDwFJw05blbilC+6EJI+dRrNz1rOTs7+k1aY6pH2imASDImxmogquE1J2eQ2xtRYbCPDkiDa9xGs8aE4P2ehI99Pbd8GU77fP503BtwL7zNbydxTPIrjkkvca/r5VZ2S5ldbPBY95i9TDZS1jMMoG4k39KtYbZAkZnBIM2HzNYLJFypPZ6ShKOK3F19jbRSJoU5ilnRaR0APxoO7jnSpMrJTMWtPO1dWXqIwVtHl4OjnllSf376NWpXG1VXdoNJN3E9AZ9woWcKt1spEEgkwTxHHqKpLwraUkq8yLQfLfXLDrubqK/J25v0tYY3KTf2Ro8Bi0ulSUkE7gSElXJM2JoFthCFvKBKkuACWyIVbhOvlTMJgw9PdLBy65rRynj1FMxG1XGpQ+lt1IFg4A5HRUyOk+VU8jlpmEIKLuDGtYRpTiUJJUDrM2MG2g+FO2jgQ0tIT+Ek2561Hsl0rcDigAStNgMoAIIgAWAECjHaFkhwk6G6ehHLnNXFV2Mpzk9MdszEgJCQkkGTEb94PLnuprDAU/ZIgKm5A0I6TVrFbM7p1Mxkd0O5KtxM8DB6TRFlhvDJWvEykyUphJ8cXOXlUu7uPkI1W/BQ2jswKQpdgpIJ8A8Ive9CH0AMpUghC0LF9JJzQSo2vYRyNFDisdilhLDCmcODJUuAHB5nQ8h51MnYzzrD6GwjK4IOZJN0KJEKSbEHiN9EbWmPkl8y7gTabwxGHGcjOFDwpIInecw0EbudVFbPKcE4nJAcUghxQuSk6IgaRM03CYFTQDboyHOSoQTGgkjWjWP2Y8lAccUlxCvZUhXgTfcmLT8jWrk1ZFJte5c/Zt2eQgF9YzLnKm1kjfHEmYreUA2IgpZR3Kw4I8STuO+DqDyNFcPiwoxcKGqTYj6jmKltvuKkuw3EYFKnA5KgsJyyCDYmSMpBGu/Wg2N2dim1ZsOpuJumCkK6okonmMtaLNXM1CdCoD4Xaj4gP4ZYJMFTfiSOcTNGCa4VUxSqGwHk0w1ya4aAM1tkffL8v6RSrm2B98ry/pFKgDyntVhkrxK1SZIRIH8qR8qqt4RCbR63NWdpOLQ8tKikmSRF7HST0i1RtYh5I9qByAt5xUvl4NorEu7f8f2WcigJSkjUWBHqSNPSomMO8UhKcibRMoCo4FRJVHpRXA4bErWj7xRSQCFQBPIc/Sj+Fxz7SSVmw/ADJT1UZJO/WKybfsa3DxYL2TsN0NBJiSpSlTJkazmvNPXsNCiFl0IQQL5Sbxf30Va2opcBSVAAwoGcwnQ5gAT0BrruHSsZu9dTCh92lJIM75J8Om+lbM4y4t0DW9jNZZBUoG4OlqqPYdKFxlBSR4eRGtaJbQCRBkRqd/maC7WTEEbj8qmMm5pGkpScG7IdsYCG0rGhWLcLVTSRWkUnvMErflAUKzn2e6jwg9RPurrkjnhNK7NBg2oQmeFQPAcKHbU2wptKFokzZYIhPKCBY0Jd7UkizcH+b+1eZPosnJ+T6DF+qYOCTtUvuGkNlao/CNTx5V13GNE5StM2TE6cNKyb21nnRlTYH8KBr1OtTYPs1iXE2aKd4KoAreHRN/U/wCDkzfqqV/DXfyz1XCuIbQTCrCSYJJ5wOFBX8AHsyC4WxmJnKbgyQPQj30S2bh3GwkBfhygKTCYtuBAzR50VRigAPu0FX5lSr0STl91EOgcZcl+TLL+qSljcJVv0MxsfZLbSi3lW4tehAkkDelKbxod9E9t7FUWVZg22VAAF5SW4g6+M5tOFFHNpOERnIHBPhHomBWW7XJ8LZ5kT5f2rqlhcVbZw4p85qJAH8Ow2UJX3j2dKi4gKyQPwjNB3m8VYxe204qIbyZUwZVObnoI4Reszl3Vc2QLrHT41MJO6OnPhjGDfkIbR7VYh6EOLT3aVCEJQlIEWBsJJjia0PYtf/5inHHEmUeHvYVvHsqX7JFYZbUrIEklREAEmj2HwSoSh1Jbn2Csbt06Wm3Kqx7dMjqEoxUo+lM9kxAATnWSq2oMJHnWB7GZ0DGBtUqzKW0hZICrmBO68DTzrGnHuIBa7xSU70BRy26W1p+B2s40tK0rIKTO4n0II0rZY1Rwcwp2Q2a8Mc49jUpSp1KkqS4DrIIyqgtkW/NRn9p2yMQ6y2jClBSkla0oVCtLQBZWpMUQ2X25zLDTpQoLiHAmAZ3LQRKTNt4qh202Zh20h1LAQudUAhJPOD4TzFSlumVfoX/2Zuuu4Yd+ts5AACk+OBaFAj2ud6O4plKzBSTGh0I6EaGvKsXtPvY7wKtwPxtejPZ3tOcOfaUtOgS5eOhFxVvF6ErJ6m3GZFiCrrAUPkasMpCkkiwGs2+NDsHt/D4i/foSsm6V+H0Jsa0D6JaCG4UN8EXrJqu5dgwxTamwmzZWM6CBcnd7warY9gJWQkkAHjPxmkMcRTat4dolhWhN9R8xQwLVwnz+op0AC2ufvleX9IpV3bLSw8sFJBta35RzpUgIsJ2Pw5IcXmUtYCpJmLaRER1o2vZzaASgJHkN3lUWFdhKDJ9gcI05fOnLKlzEAbwRr01rCUn2NYxQEx+AM5kwqfaygEpESFTI39elUBsoEZjmsSMwgkg/ywBvrWOYa0wQeV4qJhpUFJI0t4b/ANVZ9iwCjZoRlCWlqA0JVMc/EQKtDZwJH4ZsbyJO7fFElbGSpP3qZPImPSqmJaAhKgrIlJP3cZgBwkwDRtidEGFwrKPC9ZZuEFRItbwm2vCszt1KJUEEFOYwfWrOM2th0tJKWO9zKzD7S8VqneS23lCZ4TQDaW3XnFEnIjcA2kJAgaDX41qoqLtmkcc5J0aTZCU92pskAKZsSYF0zr1BoA04EqBKsoykK1MxqLcYoE66SZJJvvos94kT0P6h9ZraMuSaM8uD4VOxFCHEKSfEJtuNvWKoJYbHstp/5ST/AOxq2033RST+KIjQg7zwqPG4fKufwm/1FObbjf8AJeGMFkcWtPaNJ2QIKF2EhQ0A0P8A1Whmsn2QchxadxSD6H+9avLW+F3A5erjWV0Ka6KWDHeEpbhZGsEW63oq1sdZ9ogcheqlkijFRbBcUO29gluoSlCSohQMJE7jRjtQyljD+CS44UtoM3BOpF+E0cwGE7tpCN6EgE6yd50vJrCc01RtjuElIwWD7GPqAkobsYCjcz00pN9jsS2SQlCxYEZzu9K9CCQJOgPOIp2WevSx84rKOmazyymqbMrgVYphICcC3YRKViVc5Mma5tzaanGcqsG+FyCFSkgEa6XIia1RP/U6eU1ITcf9z6CtOXt/0xp+piNm9mWMS1mCloWDCgCDfiARv4TUWI7BrB8DqSniUkfCb0akYfGnUNv9RCp+v9RrQC8/2PrRzYlFGd2f2Nw6CkqK1qEG5gSOUCb1oVpzAg3B1GoI+FOj/r6Uhx+XyqW2+5VGX2l2MbVKmld2TuPiT8iBQN/sniU6JSv+VQHoDXoYP+D6xStx/wA6TVLJJCcUzyfE4F1sDvG1oHEj56Vp+wgdlZv3URrbNbQdK2BvqB9fdemLHKw1AH0NU8lqqEoUywjEKGij6077evfB6gGqWcWM263p5rIsuDHQCMojgLTNQktH8Kk9DPxquo02mIE7dxCS+ozuT/SmlVPa/wDqq8uP5RSoAKYUkNpsD4U30IsPKpkqOon1HxqvhkeBH8o1EjQbqmSpQHiTInVP019JqHGylKh6UKEzv4af5FSh0JMkEbt3/dQZidPCOevpUYbWP9x46fP4VPArmXgvWPUmR6VxKgTdM8TY+VUZj2pT/Nb36e+pRm3SargieR4/jmy244giMqiPeY91UTbjNaXtthcmKVac4CoHMX9/xoKnCKMTG7fxqaZ6cMi4ptlI0WwsFr/jH6T/AHq9juzoYCe+dQkqmEiTpxPnVvB9kMStpKm0pymSJMKII1vuNXjTTtnN1OWE40u5n8Dh1OvZQlS7/hSTby5UU2ns9bf3bqSlUZkzExutNp4UfTtPG4FsZm2m2hAByJCZOl0qFZNyVrW8XStSzJkz6cK2gqs5Z5W2mtUCmtuLaVLSQDBEqv18ItVTG7WedP3jqzyBIHoLVJtvD5VBQ9lXuO+hwIo48dEubm7Zs/2Z7QDeLSgqIS4MsZoE6p3xM2869lUiD15g3/6r5twrhStKgPZUCJ5Gd1fQOxcd3rDbgMZ0JVaLSNPLTyqJggLt3FzjWk5VuIYGdQQJMq0tbQAetHWduYcmS4ptXBxpaY6mFD31W2Hs1aFvvOZSp1cggkkJG7TXlyotIF7x5AVNjGYfFNLnK+wqd3epn0MVaGEUR7JVwI8XzqgrBNKstttXVIJ9QKro2Gz+FBQeLZUn560aAJLaI1BB4ER8BSKBAjTzPxqk3g3EjwYrEIPAuZh6Km1MW1ilBKvtCVwZhTSb8lEe1T0Ib2iwXeskCcyfEg21G63Ee+KfsTH98yhX4ohQvqNT52PnT14zEgf6OHUOIK0+7NQLZDy2cQpDqQgOklN7AyYIuenpR4A1JEX3eVMUqN8+fxgV0RuF+IGvrSKSRqQeEwD58KQzmY6R5C495pA8be4+6uhM7h6yRTYsLqsdQP7UAdAB4n1I9DTCDOscoA9++nKJO4dZ19KYY5A9JoA7JNx8flFIrGvyNNKSRvnhpXBxAjzn1FADp9PL4U3vL2I95poN9RzAFOmdyvWgDO7WnvVW4f0ilTNrAd6q53cfyilQAYwij3ad3gHPcKYhZE/i/wBw+h+VMwl0p0PhFvKrUeVAhzeXUmT6e41L3nAVFAIiB141CpzICSRlG8mI8zr8aALK1TINNS4oezBHlP0NUziO9T90MwIkqJypA4ybnyrH7Q7TuBSkoKSgGE2MGN+snzpqNhZZ7Z7cTm7poAuRCl5RmSPygkWOt6z+GwKkJaccEJcUYG+ExJ99NwSgt3M4fDOZw8QLnzOkc6IbQ2wvGuJSlvKEApbQLm+mm+wq2q0IdiHlY7EQAEoTMcEI3knia0O0u2bDbeRpQUU5Ub4G4ab7UBwfZx04bFpUFodOUIBSoSUiSOYMxPKvOMSypCihYKVAwQdx4H/N9Fq6Yb8B3tb2mexKglSzkTdIBsZ0Mb/Os8yglQCQSomAE6k8ABrRjsv2adxqlJbKUpQJUtWgnQczy5V612N7IsYPxiXHoILhSbfyp/COczRKSBRMDi9jOIaSjEJAU4iUnXKrdynSRzrHZSLGxBgjmK977RbI7/DkCStElHUG48xXjW38Ocwc4+FXUD504u0JqmDWxXsn7L8eV4JKZ/03FIt5LSPRR9K8aSqvR/2RukjENibZHBe03F/QVMlopHpV53yb3MddKagwIzCNOJ6a0sSTAsnWYJ/tXHFApBF94rMokSbRCju0job0slr6jn/fSmrEgEEm0xOo8qUWnKn1vHpQB1qSJGUGdB8KU7xmO7hXA8Nc48h/3TkKvIkzx+INADUKIuIAOsmhHaLBlxqWxK0qBTlF9RI+flRZSYJVlAB149frSCxJhVuQ0/tQmKiHC5lNoK8ySUgqH5TvE/5rVg2IBiTYE/5rSdT1I330+UUxYIjwgJ46x1EUwHqtqY4QNfjXQb2meZ18qjUoRBXI4W8q7MiCCetv860AdVa/hB30zPOk8xXIjUAbgq3+DrXHCdM8T0186AHFHC8bidPKmKBibAcReuZCNZJ48aSvCbDL560AJShrPut501SN8dRNqSnAnVQA3jcffTSoHQHpBjyOlAAHaoHeqtw+ApVzaiQHVbtLeQpUAFcM2ChHHKIPCwrhxCQcqrL/ACi5PAgDUVzC4NSkJzuEDKPCgZbQNVe16RVppkNghKOOkX8+fOmIH7Qxammy4QEJFgVXJO6EAx6nyoMw6cQttS0kpnwlRBVOkpRoDc3i1Ue0eNddeGHVY5hbMCL8N0wetT7cwv2fD50iCohISQREjWZzSADbSarsIl7U7cQ2g4dg3NnFTJEapneaw2a9oI9I+tRuXFzfr74rq4A3m0aVolQhyST0vF6mwaZVlH4iNNx/tUQbAGmg30dVstxjDIeUQlZV4QT4kgg3jnSkCNPsoLIKcLjnCpGqVIzp63AtWf7b4cylzFtsqklPetpKCSPzKSJ0o/2Vbbw2F791xKe8AUdLDckTJJoB2u7UtvILLIJQq6lKBuf9qTp1rNN2VSGdj9ut4RK0sIzBasxJMmQIjjEXrWYbts0r21KQeQkfWsr+zTY6w79olGUZkQSMxJtpBit87s1hzN3jTZM6xHvsaG1e0CT9RmG2xhlqIQ7J1ucoM9SB5CsP202QEqVAGR2SmNx/z41p3ux2GWVZCpGnsqkacDPxoBtrso4ylaw6lSEJzmfCY32uJpxcU9A02jy10EEjeLEV6V+xrC2xLxICfC3rFxKiTfSCKxe2sJI71OmivkaLdgNvfZ1LaJ8LsCDGWdLzpbfyqpLVCTPYsO4lU5ChSdQqZ16VKkmfEQOEf91mcMpjAFw9+hSVKzJSNRNiNb2g+VaDD41LgzNlKgLyFAmN9hp58KyaotbJUZQYBVyifPdFSMlQkRabSbiuYhUpsQDqD/nGmhvMJC1XEi/0pAPSvKYVAm4j4U0AZozGDpB38LXqNp2dG1cycuo3XM+6pkhSgRERrFyKAOFEHSQTYk6eZpLUoRMBPmfXSBXH0yILkTwi/lxpqXJEEFXOLH5UAJTgSPEq3WklUWAMc93ma60ojwkQN0n/AC9cIgjxGPhTATZjd4eHD+1MdVl1UQnhw58YrriNSZIt1H9q4pceyg+4RQA5SIvGYdZ8+lcKjEhIjfv91MbCrwRBiwv8dKak5b5t9wflFAiROntiPL51wOA29pJt/h0NMcVvCST01+lPUN6deB+f1oA5ki0W8p91cKre1bjTSFmJUARu3eutMhO8EHgQTQAE2og96rxE6bhwHKlXNqq+9VY7t3IUqAL6NrNpbT4tEiRB4VE5tBORR7xQkTAF9NAoi0/Ou0qTBHnDqXXHVOFJzKXqVC3C8k0Z7VYtx5SWwiUNpG8eJUXVeOQ0rlKtfQkBpw7mmQafmFJWCcMSPh9a7SqrEXti7KzOpLphCVAq3yOAAG+IvxqztnErxb4kFLchKbiEp0mJ1i+ldpVN7GuxY7TbPdUZQtCmW0hLaAVDKByKQM3EzWYTs9yB4fePrSpUovQmSM4RwXgzO5QG+2hrX7I7VOJIDzIWI9pOUK6mVXpUqcgRqmNrNnxJWBmAkFKjEeVB+1uKC8M8EKzFTeXLBGpGkiOOtKlWRoYLZuDWQW3U+FQKTcabjruoKdhPJUQBodZF+etKlWjZCLmz9nuIWhSkFQSoEglJBAIkRm4V6U5srCOQ4lxbLhv93KQD0Ag0qVJlIhXj3sNGVTWITulJSr1Iii2zO07awQpJbOsKuOd0zafjSpUmCLw2q0DdYvrCVD5VzE7QYVBKpiJsr6UqVSMTmPZtlUARocp9NN9c/e6TfMlJ5hR+A412lQgG/vBsjxuHmADHwpysewBcgx/tUfiKVKmI4jazcQFfqB/+ppre1EJsVAp3QFW5XGlKlQMcvaDOsyPxCFDz01pv29keyqOIg391dpUAc/eqDMEeeb5Jppx7ZglyOgPpMVylQB1eMa3LgjfCj8qY5tVo21VO6QOoMUqVAgJtDFAuEkjdx4DlSpUqAP/Z"/>
          <p:cNvSpPr>
            <a:spLocks noChangeAspect="1" noChangeArrowheads="1"/>
          </p:cNvSpPr>
          <p:nvPr/>
        </p:nvSpPr>
        <p:spPr bwMode="auto">
          <a:xfrm>
            <a:off x="2863850" y="2759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AutoShape 44" descr="data:image/jpeg;base64,/9j/4AAQSkZJRgABAQAAAQABAAD/2wCEAAkGBxQTEhUUExQWFRUXGR0aGBgXGBoeGRgXFxwbGhwcGBgaHSggGxwlHRocITEiJSkrLi4uHB8zODMsNygtLisBCgoKDg0OGxAQGzQlICQsLCw0NDQtLywsLCwsLCw0LC80LCwsLCwsLCwsLDQsLCwsLywsLDQsLCwsLCwsLCwsLP/AABEIAKsBAAMBIgACEQEDEQH/xAAcAAACAgMBAQAAAAAAAAAAAAAEBQIDAAEGBwj/xABBEAACAQMDAgMGBAMGBgEFAQABAhEAAyEEEjFBUQUiYQYTMnGBkUKhscFS0fAHFBUjYuEzQ3KCkvFjJDST0+IW/8QAGgEAAwEBAQEAAAAAAAAAAAAAAAECAwQFBv/EADARAAICAQMBBQgCAgMAAAAAAAABAhEDBCExEgUTQVGRImGBobHB0fAyceHxFEKS/9oADAMBAAIRAxEAPwDz7V6UuytbINscsob4iYO4Lwec4xng1drtIyBpum3AEqyrsbIEpDHsD5gDPE5iXhiWdrC5tlTHmbcXDRMIRIUmPNJ4EUC+llt1q8CsRDSDbII8ji42MmcE8GuRS8PIzb3ostaO0hADs+4fhC47+VS2ZkgTwJkUR42m1ZUEWxi5mRvBEAjgdMYxxioC+95WRyWZfxgz5CTIcD48gEPyM8zRNwuvu2VtmwMQACGdD1woVgARzjPrUtu9wewl1iRtlg4KQhQjeBjyuhjMkfQ4mpLdZTtLDME4MHBnJ5HP2zI4mlp5AcN5UJPvQQQJPBIBgHg4GYxUEt3nIhGI43LAMkgTIBwDGelaIZY+oVYCkbiIAyIY4JnIJGO+J5mizplLbuEgAhW2kkj+ErGQOSOnFDP4a+yd9tixA2jaSSJ3AngECJ7zg1a3hl62mXXInYjSSrZBBjbiJip6o+Y0/UzS2ochZABADNBgA/F24zIoy1DQQqlZMCcGTIBPfP7UubVkFS4BUZ2mYVoP4Csk9Zn9aL090lCx5JIlYz3AB4xTZcUrJ39M09iTgAvg55I/eq9Ut5NpC7i3xS25RBxJUDGZ+9TvlgCFV4AyFIxJxh8x6/lQtvWvcz5VIgCBkDI7ZzzS3NuqL/s37+2xh0W32dZYAyclQVnnoM9qAe2c7pPqOuYHOBx1po2qV8OATG3cQTvbMGeh788esUrvad7RBTzE9ue8Y5x27dKqJnOFbrctL8Y9Mnj7DkYo5LhK7JJAkiAdsNAOM5MJnrA9KoGqDJO0KwBlRPTklTmfqOKwuDO1htE7c+VuSQoJlY9eZNKjE3bsncQCoY+VSTiQ3SOnSfSriTA3j8M9AR0zI6fKs0t1roWzIVgyqpLKAEdgDuJBheDPocGjPatLaai6llQLQY+72OY2Y27SRzHK9GkdKqrQA6lh8JLDuOowJzJHTj9q2mGKsBMHjPGP9omhtK2ACSQcEgDAwSFHB/nRuhXdKiSQCCMGN2MYB6Csm2uSkTe9KyQJIOJjBEjPYR+dAJtVfMUgAdYOM+nE4qdn3hdFI248y9AZgbh+ImaBv3Uz7xmYqNm0ekwARkgHtj9rUfAJBTKSPKCApycRx6MWJj+s0JqPEYO1Scdv5cf+yKhe1M4IWBxIzJP50A5K+YCYJyZPH6Vaj5kHcavxEt4Y92POblsseNxBI3EDiRznkVzIfdDuGAaDGMxjtxmDTrxTU+68OtpglnTkHlFLk/crXOLeLsAbg77gDgxk7V/enQ5j3RKgM2iQGwd3Ag427YOes8iO1C6orvIurcUdwIjOCAeDnriqtIfMNrEkEDc5AyfvjAM5oW65dgH3MVJjcZ+efoM+lQo7kUMCEjerEkAALIJAAH4vxDHYVJrzNbc7YXdbBPZtzFZziSpwecwaDtaUhpVinYiZEd+9EteVVuKXMsbUL5mYi2zEkxyIgCe/pWkUaUyWluCAJPlicyT86YeImUsHoBckwYyUGftS7TLCr3AHofrBpz4Xpp87EtyFBMqvHwrxJ7807plxVCu7p7ds7CS0DcjARvkeZScgwYM9cR1o634iyLbm0t0HiQSUB/hcHGRMdKVjXblO5ZhfiBGY7wBx2H3qOktqJJhgAYjPxcwvBIjr+1czT8THosZaPRNl/eMzt5VXYvmU8E5gtu9QMSKZ2tO1iDCsFg7WCKjAzA/zH3JsP8Kg/cUDb8Utoty2d9zcQdrMAIAGFAkAzJ3GJPQRQT3LhcNbVQWXfIIYKuZl2zIGM5mKl34jSt02W+I2yw3PFwggRjd5QIDkwGGfiESD9sch/g8i7oLwPLMCGIGRCgcA4OOorta821Rre4uAQxcAF1A8qnpEE4P50S2ubbE3YZYZUZnzAhxI4HVZEUJeAK0hdrvF9hdUZWdl2l0JgQeCYi4pXjiKXacEkMxJVeDuOCeI7cUy91bfJ2jAGwIVQE8jDFlI5xjND6rQlGzdSO8mADxEiYMEGPrzWkelbIcWlyQ090gncA/0A7z61IX9u5SI/wCoETHHT+sUI7GAfnj5dI70It9sZrRRLsbarUC4mBtKjAP4h0PHxCc9KHsk78eUzyRMz39KGS8R8Uwf669MxVyPj8Ug4M9Oo4oqiuqxooZCVdT5h6HBnqMAfQ/lQmouMIKqSCMkA9IA3jhjAwZ70Xob5cedgGAJVsfPzDE8Hnue9DanxFmGT8JOZMweJHJHp6+lTEcm6KW1LtkqoK5AInBAEExwR+1Y6HFwjMgGInvOMiIqB8Qae8ZxPJ+XJoZvEDmSZ7z+1XRkxi90He+fNBZVH4iSZA/CM8VHUXFbMbWzgTyRz2nE9OaAXWFTyfSZ5Pb+dFe8kNDRMEgTBImDzzzA+dFUKjLzEmTJUiNucgZzHHyHervDNUwviCwyOCeJGCTkgD64+dCW75In1jE9RROluf5iTiCD6GSB+n60NKqKSGFgkNbAM7biEkkSbbGM/wCoEZg9j1qhi7nYNqwSqqOkYxP8R9e9NfDvBbwYe92WV4PvmKuR32AFgcAiQDTjwnwnTLenUakOm9n2ot5TJ4BJtxHM8A9QaUei92dS0WonG442/gzh7+gFu69tmHlYpKCVJETtJ6TiaklmBEKZzLcHbwDAP6U88W8Ju22uXEX3losTvV1YBSTi5s2lcRmAv2pFc16gSy7l5IAgkn1Iqnu9jknjlF1JUx14vpxd0mmb3iqFZySScl1QwMcgKflPWkTaQQFW4PUcxyT5oHpj500ZveeHbTyr22A/1EMnHqH/ACFJWbEERAmI7AcnvSCRPTMbbgyBHXsT6/T8qaaZwPeh0k8IZUbJ55Hb5ZiZiKh4H4Rv2NuCAXrStuPwoxEttjzgCSSCOnrVieFv7wWxcTbJCt5lMbjHljG4ZieaHtuQyERWBfST6Zoy+tokAOxB/GFgbicSmSfnNUJobhYrsYEGDg/0RS6lRrGaZZatrxOep6QfQgR+dGHxAWyBvAiQBk/10qux4eZgMPmuesHtH17Vq9f9yxTYtwE9GgEGecE/MYImouMvElu9rOYtvnlv9IMyPlx+lF6S8JGSDOGUDEGY2kiOn50LZkggtwDjPT9KI0tiTtujaT0YFSYnHSelVKht0ib3VHKgE5wMAjoPSsfUI0E21AWDiTmec9JqrV2tvUkZAZusCYMdhj86HmYxzj06YJoSTVisZ3NWNjBbabjHm2mYPTmCOf1xUbGlCjccnbENhgeNyHrHqOKEQBkMYyTAgBhjmMiJ7HrxW9JcJKgcg8GOvYHpmlXkLZDuwDcMpdC+8UypMkNxCjrAiD2HGKH1d+dgLJnIIUZiAeAZjbE1lkDaAYIwJnaV3ExJOGYASTxg1YyhCQCTvUKp2D4hiGb5/I5qE9zNy3KPdryZZQrBpGSGxAOYOIEjmO9KBomUSSJHSROIM/KDM/Oujt2iYS2JOQCQDOenZpH0zzis8V8ND+7crjJLT8QbIAHQgggn9KrvKNcMZZcixx5boF8ItbF3HlskN/AeFjsZk/TtS3xLTLYeBlGEpHxEHoSe3Feg+x3smdat5y2wKIQ9GunIB9AOfmK5nV6LdNt0l0J2qeQ4wy/MxEdwKlNp2+GfV6vRYcmB4cP88Xzvd+vP97HPW9WDt5EmDPwj+v3qrV3UPA+2M+ojNUXDJPbnI4nOa1vgR+VdNHy3UZb55q65jMFh3IBGPUUOt30/M1dabDYHTE/P+VOiTatIwCD9wa1bDd+egP61Alf4Pnlv51aGBIkR35P5SKKBhFq7MKASZiAJMnECOT0rsvC9Eum80g3o8z/wf6bZ6R1bkniAK5/2Ztf5jPEBB5DByzSAYJ5ABNesf2aeDC47alxK2222h3fkt/2iI9T6VhO3LoR9B2bgxYNO9bmV1/Fe/wD36bsq8O/s/vXwHusLCnIUrLme6SAv1M+lOz/ZpYCwt+8D3IQiflAP512jXABJ7j8zzW94iZEd54rZYII5cvbWsnK1Kl5JL9fxPH/ar2V1WkAuod6L/wAy3IZf+peVH1IrhPGtA1xGuIm24BudVEBl5Lqo+EjMgYPIiDP04GBGRII4PUH07V477Y+DDR6mUwpG+2D2yCp7gGR8jFZzh3b6o8Hdp9THtGDwZ/5rh/H945+BwelP/wBFcg58szPG4detLNO3mUeU5yW49fpXT6rQpasau2swAWT0U7biieSQrAE+lcs9t5MHETiMD9s1tBJnzmaLi6fgPRqRatjawPJn0O3k9eB6cetX6cXLnnIVd2BuaB/ESDMwBAnAHrQ+5bqquxgGOUjasyA8sXlFA8wMNzkDq3tW13EgzvjzZnAIHTgRzPUTXJlqPBndLcWDZ70KqgBB/EIYdVAPP/lTZ9GhXcZAcEzPmWchSIyuCOaWap0RwoUKW4KYgRlpHJ5E+vNAXfEPMSGOwptHmUmTAUiT5YPU9JqZRcqaJ5GGv17BQrbxuHlgkqQNoM7hJI3AyD2xmaA1euhRGCVgjKkkcT9eh7VFtScKxLA8Q0HI4GDEd+uBQ+reQc9+gMSRiMHgTTjBIIoAByAsypww+n245pzo7zFCdu9yJhhiR6n6nHXmKBBRYO1lUgeZTO09JHWqmsCFhkYtlpBIk8SRwSf0q5Ky5e1sW6y+lwqyyg7dmPUYyO9V2NEcqSFxJnBAM/D374zUzqAfi8u0EQckCRukY8wgT3qV7U2YAG9MQTJaZIMeaeOcRTWypBxsW3wkgSo9VllOMMDjmYJo3R6Y3V3hdxKxkGBtAMBuSwpNcvorHaCVkgFogwf4Y49KJPjRYQSYPIWVBxknsfUUnF1sS1tsFA+6JYXbhO4goABAB8rBpIYAgDIxOetXI7OdwO73gyNpO+D8LQCAwBg4jOI6LH1m1mBRR1HDHIY5YYad2ZH4alrNe9yBtUiNpIEA5nJHPPWKXSyaH396K22hhbLcqxWSMbZYckGZ4PHNaNlrlxbaLudiFAH4nOMYEf8AulvhxIAJGAMdMyYPrHbsc16Z/ZL4GWuHVMPhOy1PVz8TfQY+ZPapUOqfSe/2XijpsMtbNcbR974f49R1/iVvR2RotEbOp1luB7j3gXe8zclsDcACdszA9IpL/an4DtZdXbEAwt2Pwv8Ahaes8T3A70v9ltG17xO3qdtz3K7jotzf8SzYc23yw8zbG35IJ3Ey1d9rPG9Jcv8A+H3Sd922ZUrHPCZyLhALAR0HpXbOClGjj0msng1HfPfz96fJ87+N6AhjdUeVstH4X647HJ+/aljIIOJ+v6fyru/aDwY2L1zTXeOA4HI5RwP2+Yrlb2ge3Acdef5frXNDJ4Pk6O2NLHFlWXH/AAnuvv8An/QpS0eIFWDTGD9Kapo93pH1ouz4Uv4iT/XpWvUzzVCTFmj1RQkm3ZcnpdXdEds4qWi1Xu5/yrFyQP8AiJuiJ+HIjn8hXQafRIsEHI46/fNXpYVeg+1OzTok7ti7wNx7kgABt43f+OB+v3r3T+zhR/cLUHq5+u9prx0MDIgAkSI/0/7EmvRP7JvGwVbSsYYEvbzyD8aj5Ebvqe1ZQdZdz3ssXl7Jj0/9JW/V/lHoW2cHj0/ephf581Ga2GrsPmjZ/wBq83/tjf8A+07xe+02f3mvRprxb2+8aGr1UWiClsbEboTMsw9J69hWOdpQo9XsbHKWqU1xHn47fcUC37zyj8VornqRbBx9P0rkjdGyWHTIUkEifkQfQdINdN4FeD3XIJksAmTBUrGfntBz3Nc0iFV8x2YjJg4xntxWUG4pHJrZxyZpTXDbfzC9INtscGAYO7q2T8xj8qKuSqwpMzODgHgHH86n4WAUmZlwMdMiOeeaG8RXbuTgA9euBWTfVKjkatFFrVbB+EyOQIjniCe5J71Tq7xWSFHODiYEgccDrUkuLzuJgYwQD9Ix3FD6nUSRuBJjvxxGfkM81aRKROzqmVjLESBMZn7GD8hzFQ1WtBBwGkSZ78YI47x3ocArMggDiQO/brWW7gO6QBjnb68c1pSGquywXnHAIEfMdMH/AHqtgXBZiVBMGPhxxifyNGaHTDYZuMWyAomOMS3QZ7d6v8RGTbMqPLOZCnlWEAcjB+lZ9W9IoWXbilp+LuZPmxyPpNRTTwRmAYHmIjPUf1iiLF62u4lS0kbQRIeD1xifTvW9Q3vGZ1TaFxBGZEmGIAk89Ku2ibM/uvRX3CfMDHaJB5Jq+1pUEEOQx8vOBuBzI/8ARg8RUbfhlxojiOgGJ9CRHzFX6TwiGEmQPhE5nHSZBNQ5LzEC2iltytwlp/GPws2ZK/i45n1zWtRtBCDz46NBJmBuEcim2n9nQQSW7kLx3x5jJI55rpfCPZtXtyqi4bZ/FcRB5iQo8ynzLtcnzDjgkTUOavbc1w4nlmor7L60vmc/as7VVSfmek9TXqv/APq9CmkOmsXmtn3Ztq5ssdu4QzwDlslo7xXCa/wVrIQ3hCvIDI6sARkgkDsZxS6UEjaT0+P8/gpRySg9j7OWiwanFGCvpjdU150em6z2v0Qt2U01z3fuJ92GtvtUe5e0vAMwWU+sGvNLngqs29vEVZyQTca3fLlhENvOZECD0gV13sXpkDstywvnXcpuILg8obg+XbMjvOOK6HU+wmkb/Me9cG8kxbVFUHqFUyQB2JxW6nlatUeRkwdm4sjhNy/u079Ecx7U+MWdVprRuXfeau15S6W2VbqnvuiG69p3d8c1ptOLhyPMBHzHT7cfavSD7A6HaWF3UGIxNsGTx/y+veqE9jtLbCsr3jcEggssAdThAcSDWfd5HLqaOmes0H/FeCLk63Vrh/v1ZxyeHDtVv+HDtXQe0GnXT6hrNuy90KqncboHxCYMLFK7Xicvs/urbhyDdOB3Plq3JI4seknOPUqqr5XHqafw0TweB8QAPHpUj4aOwq1vGGgE6VzOJN49vVZAxiivAdWL9xFewbdtplxdJIABIIBXIkRMUKaboc9JkhBzdUvfH8iu54ZOMDIgiZBHalOosNYuhhIgyCsqQR1Xt+dem3fZ+2Lu074JEHcJg/8AbUtV4XaXybiw4hsj8gPypzxORGi7R/40nSuL5Qo8C/tLAAXV2zuH/Mtxn/qQ8H1U/Sn59v8ARnCG7cY/CiWm3MewmK5HWexkQ1uCOmCR+tKNddW3Ytr/AHPT77g2799zcpUKxJDQAfNS6ssVudModm55ru1JN+C/foxx7U+2jaixFp1so+4e7EtedQQPOwAVAR0EyOppR4J4EwG64Nu4GFIgx3M96XeFeNpaz/dLbMPxM7z+sD7U4b2ukg/3ZMf/ACP1rJSt9U2dubT5o4Xh0uOovltq38/m9/6I67RC21sgcvHlx0JH71TrPC0k/wCWDnB6/fpV48cTUFUazsg7wy3WkFFY8EZESPrT7w62HTJWQzCDAMBjBgntFaqpcHz+p0uTTy6cip8nAavQuPgIWDIG3HfOe4nnqaValrmQVIBOT0JwIEDAx3r1i/4VPT8v9qS6z2fUknbn5Z/rApuBzNHlF24YyDugCCCMfz4H2qkKCSASegjj6zGPWvRtX7Orzt+eBSe77PqOnWcSPrg0XXgR0HI7SwJJlj3PrA+QqtVO1uuOldM/hBA6R1mSfzAx8opXqdGAII7TAImOvoBxVKSJaG1rxNARde0gZgSHAIO5cZXIYc5jNAXrbFw5M8/CoI8xOMGIzA+ldMvhiWVmy25iTkn4VxhQcQSTzJovT6BblkWzdaUYkMYYqABsBgkREgttGYivO76MX7P6jLr8UcqHUYa2NxjaREE9Q4mfqsRRun0+SdjAyCdwYgHn8WevFOdP4Yd6oyMSYzG5STkQceUkTPSrWspaFse82hpA2gGCCAQuJx2jtmh509kNsWJpvKD8PPD9FnmSRORIEHmrtIEcYktAzEtuE5hpnHy+dG6vTAgh13HoCpViCSJYE+WYH25NUanRnYGt74k7hckCBjBUAGMx1zzzULLaEV2NMyLMys4aVVhHykHB6/nTIG7tUJf9y25gTvdA6wpEFRkAzg8Uo8SsRbJ3qrRJUltzHEnc0z3woNAaXJIe5tZeCz88EnZ8hiOcZwKqNv2rOnTZpYJrJCr9/HoOvEfeXCTe1KucmWe4QDGSBtgYxQ/+HAPtN6yG7Ev1EjGzqDSrU3HVlU5bsQCuJwAOQPqM+lb06MWAG88SkGR8we/y+9bdLZ6kO3NVFdMVH0/yeheyvh8bdzKQtq+TtM+YqCuPlNdFqvEbRVU3AkS3B4JEQfuY9KVexPh6JavHkm1caSepVVIiBH/uqvE9Ko2CIBUfUkkAD1ruiqicM5vPkuWzHOn8Ssi24Z+RAiT5gWP71O5q7G2FYb5YntDAxB4zIrnV0yjpWf3Ve1HUHcGva+y2ru7rLIQOQxKzgAHPPBFA2fDn95YJa2TbEOd3rOD1jimDWVOCBgT8x6Yq1rA28YFQ427O2GoyQgoKtr8N90JR4FfFq7v2D3gG2WMNtaTmMxPSaM8H0ItX7TkJsES+87pIgiO04ij2RYUGCMbcmBMjiMcVMaVTyM/0KFFIU9TkyRcdqf4r7D7/ABW2TbO74FAb5jmO/wBKXNqEeSCOADzMjmc4zn60CdIvat3NKpMxV9Zx9x7zoNB4lb935mkycKrH7YM0g9otA2qsab+7/Eou7p3CAdqiIEiQDj6Vfp12mR0B/Sr/AAgxZYTOWII7NcLD5Rx9KUvajRrgl3GVTjyl9dvozgNL7OPcfYtyyH/hZmUyOQAyDI6irW9m7qnaXtgnuWxH/ZXbeL+DLqRI8t0RDdGI43EcH1FKtP4s1t1s6zyFZC3x06efoR/q4zkDmse6R6Mu29Vxt6f5FGj9nrtshg6MdjSBukFgQOQAcZ5FOX0FsATtI6FvlOCZkwK6G7pFgScHgysHrgx+9D3QqkYVh3NwT/48dR2pqFKjg1WryamXXk5qv31Eti01of5bbRztgFY9UJAH0ijBr4gXUBmIa3kSehWZB9M9aarYB4AA7ZI+hBrE0ZYyoGJkARz1IMT86ajJeJyAT6QMJjbP8Qg/UHIpfqvC/l9j+1dA3h8D4R8gqk/alz3DwAfopj7VoI5zU+F/1FK9R4Ue35V2NzjtVRsCMqSO8/7UqEeb6zQhQyXUPvFncHJDCM4HXGc95q7RM0gqjCZi4ACBHIDmYPSe5or2ruPfQEMrX0eB7s5iAWDZysFYnqCJ5oDw3R33VjvPlbgsqngSPhO2PUZkds+fVq2cTW3J0movW7t3fbW6EORbYkuSRwGnInrn4eKG1uqubtt07BBUkEhicZkg9uRPM9aEV7Shk3IzqxBYKA5IIxtLcQufpxU75d2KjyoTn3gJYA5geXa08Y7Ceawa3NIpWU6i7bVW2sPNJJEM28lZJ2/FyPKJJPXE0vuatiQ1th5gfMPeKGPIJGTMieY5kGtXEZVLH3RIEKu2AABkQQQcRKyDxxWJqAzKSViDhh5SoIOEmCDBHMwBxW8YVvyWyVvc6N5tx4UodzSDyWJEAQDGZnpTDQ6h7du7DBouIPNbQsBF0xDA8nNLtF7tiQVVQTICwoH/AGsSY+RnFdZ4X4FaZGa77wKSvmUeYld0SSCD8Z6R61oovhHboZQjmjLIvZXhV+D8BMni90EeZFB5PurfT0C1Ie0OpXy7lEdPdWv02U+/wCwZX/OgRA95b/M+6rbezmn/APm//Kn/AOqr6Zn00dVoVzBf+UH+zWoe7p3d3Ai3cZmIUAAETgCOM8dKeaABrc3LS72G4BllkBBhR/CSAJA67qB8B8IBt3puNtUIvn2mAS3QKB061Hwjx33lklrI3FmBPvDIKGAfhxXXHaKs+Zz+3mk4IP06IrKSiEf9Izx6VvUWVLEhEEifhHX6cdPpQ9nxEhgSkgZ+OJ+flrd7xCSSqQDmN8/by07Rn3WQS+N+IMt0qkKos7gAq/FnPE/elOq8cvC3aaVJcGWKJ0PHwwK6DxG2Lrbgzp5Qp2lTMEmSSvrQVnwVUEJcugHJB92RPceWsWnex6+HJhUEpxTqvjs/GgDVeL3lNhRChwu4bF/i6SJFFaHxG42tFlguwuRt2r8OczEz1on/AAkY/wA27jjCHn1irtBoPduG95cYAmVOwTOI3ATFCUrCeTA4UoK6a+Lez48B9rrakghVHl6KIkATGMcj71f/AHNDbVtqYaDgZDAGhNVrgxkIRjjf2/7aoGo7Az33CY/8a2tHkd3kLb9n3Pu3IWA9osYx7t22vJ6+Uz9KU+KX2tq+wAurE7MGRucHBGQOYorxrVD+73PKRFtgfMM4P+nuaAtac6i0pdypIVvLG5GwY+X7Gk91sEZd1OLnw2l6ujn7XtVqVwrJH/Qn8quteK6vUvC20vMI+GyrRux5iFgfM+tMr3ssjHc164W9FT+dEeGeFf3dj7m/cG9SrTbQ4HoTzk1y1Oz6meo7P7r2Yrq25i69aK9L4jq9MHF/TkWlkbBZCKTOdjbYaImAc/nTrQXEur7y150xhcuhz8SzP6H51Xb00qUvXGu2zMg20WCRAJKc7RMYxuNI9b4Jf0rG9pWg9wNwZeRvX8SiT6ifrWsE0jwtbKEsicEkq8E0r+NHVf3ISpUtgyBwCeMgET8jVN/Qu56D7gVX4P43b1flBNm/ElZ+L1XI3gR0yJFX6rREfFP3x9zWiOIBvaNkMNuB78g1FZ4Jb7VJkK5jE9AT+QqpNZb4bch7FWn7D9RQATsU8uPqM/ea21tV6r+/z5rVggqCAwHSVIP51YzCOPsMGmSedaHR+7JVro92QRtS4xYAgjdk4B4GPpWtNqLaFtzuQcMbyFtpQxJaQoAk/hn7YzW3lPuwNyuQJ3oYPKg5gIdp/InvS7VKXY7rZVkEIx94QIIgzIwY64rzabW5yJb7lslgdq9fMoQKZJPQOdzTmeDnNDroMRtBUfhLq0HjIJlR1AAPUYoy14feQ/8AEGwgFiAmw7DMblMhlI45FauJ75mdbgLM26WX4wYMNLbpOc+uIojJJun9TWLoM1FjzWi7bL1s7rbDapYEwfeFpVoIEEDrnvQ1zTOHCEsFwFLEkEkZMr8ODBA5iiLHhfO1XGfL5VW2AZzO2SI6SYME8xXUez3hirbDOp74aQSewjp9BRjjbLhjcuSnwLwq2FVru6cEHy59A3DeuR07051Wo3ERIA44j6QK3euFh2HYDA/POO9CMprtSpUd+PH0kPeZP0rQaq1ttJqRtmqLHPh9yNHqW/121/U/vXOeE3ABdHa8/wCcGn9m2f7hdHVr6j7KppFa0WyduJMn596bM4K237/sF+8qe6aoFpqtWy1I1J7u1T31X7o1v3TVQizfWlc1A22rDbaaAos95Wmu1Aq1QZWpAV+N3Y093/p/Uim/hulHurrTHu7dvHeZGflFJb2l3ja3wnkd6feBg+71SnrYkf8AY3/9URMc0FJb+afo7KFu1JoLL9aEQmpbjuX60jRjMWga3acr6jt+4oa3dIq+3cDc80Ca8xT4/wCzvvIvWBDDIAxLDqGxtb+vWgfZ/wBrntRa1UsgwLpHmXsLgPPz5+ddlodR7snqD04BP50i9oPZwXB7zTrkYKDkD5dev7RTMJROibSq4BUgg5BBkEehFA6rRlY557fzrgfB9be0VzyglCf8y0GgHmSjEEBgZnHIgjrXpGj8Y099Ny3AcwVbFxWwYK9emRI9aaZmLNO1yTvgr3jI+nUVq9ZA+Bjnkebj0J5Hzpw+kRvhcT0/37UNqdIVElWZYkkGYj0UT9IpgeQrZhQ1xySxPkJyBAhgs4E53YEgHpRVzWkEYHuypgBl80wBkmS8z5RyKV6TWm3bhQhh5NxlKspgBUUnyk8mTPPSDLG/aR2LW9zgmN1wMGYwAdypHMRJP4a81J3TOer5N6xHN7/go1zEbg8GMBgquJgczPTOKI8M8D1Q/ExI5MEg5ngAR1xRHgmiLOu4BYPQsRHVZYmTjgEc/Wu1ssllBAO5hxMiOjckV0RhtudWPFUUmtxN4f4GyS14biYgDB+o/rpTRrpJ83y54HpPFVvfZiSxJJ/qB6elZFaLY7Iwox3qtjUytYFpjBQDLfT9Kzf61ci+Zv66VY1sT3piQS92NCufi1B69lP8qWoxPeitvlC9ASwHQMeTHrW9naP69abdijGrKQI5qSN0nPaf2rNnXmp7J5osswGt5rYqW2mIjJqJY4qcVsrikMqJNVkGignStFKABXJFNPZ25ua6vexdH5LQot1mlX3b70w20r3BVucH5UJ0yJq40Dq+PpWmOV+tWpZAEdv2rRTzLHrQDJK9WzVZFSWgAq2560SjlSGBwPQHn5njuI+1AqY4q43PvTIaLNd7O2tQSco5BI2klGMzuAnyme2fQ1557Qaa7Yv2PJct3pjcOCn4oYeXsYMjFej2x/QP9RVviXu79r3WpQujGCyjIkwCY4PqOKexk4tHJ+y3tv75VT3otO0Fd6yjQYIGRtacRkdp4rt9N4mfxNbB6gsPuM8ehryvXexZtaixaAdrK7hlD5lLBiSyja2JzjjgZruNL44m82rkLmFIjYePsMwKSJk/NHjWmW3tNszcO4A+bbuOTu8wkDESI6zOK6Tw3RXAQpgBSevHAIPmgHAmcmKOXw8gbvgkHcx2n4scsu0Y46z9qfaBFQHaqoDM92jrPH0A561z9Dv3ErHTI29CqCRIJ4EDkRyIiMRHzosrPmZtzHt/UD5VnvJ5z6zn71ICtaOyEeksJURAnuZ6/YfpWO5PMVUDUgp5oGarCK3UVTNMCBt565rCnqfvRCW56j/1UkA+v9cUADe6Pf8AOtm2ehP3ox7c8Rx0P7zVIMc5/T7imAOyGRk/ep+7Pc/erSonBk/SKixxQOiv3Z7n71L3Z7n71OeamTQFGWdI7mFDseygk/kK3f0FxPjV1HHmVgJ+ZEU/9jX/AM1x3T9GH86a+1KTpyezKfzj96pLYylOp9JwwQnqfvWxbPc/epIIxU6k0op2Hv8AnWe6PerGrdAUUG2e5+9bW1mZOP3q4j+oqLCgVGj6zUCtSJrCKANo0GrluUJBqYf7/lQIPt3YyKsW6DyKABqxTVEtDrT6heGyozPJB7n+fT1pL7RezQ3i6sAc4MIexJ/CT34NE2btMtHqdo28oeQenyHbuv2pmMonM6q6LcrgtzwIE/qTQy2yc/1mr9PZHuy8eaeTnt3q9Fz9KzN4VFFKp/X7Vabe0if5/pUFE1bp1EgUUU2Vl+1Rmp37hLZqK5oAzYfWsIirCI/OpN8J+n6GmFlAb51vmrLKgzNaKxQOzRNQ/r6Vtqy6IUketIZG0eTW5zUUPlNYoyaYywVYKgmRUgcn+u9AF+n1LIdyEqe4xz0q/UeI3rilXdmHUdPyoMGtg4NMlpcmiDJkVuq5qWrMAxQBsisU1lpiQJ9KzrQI2a1FZWGgREitqaiajNAFlwVUwq2ouOfQfyoFZpKlMcx96p7fX8q2aACkuCikuEZ5pbNEq5qiGj//2Q=="/>
          <p:cNvSpPr>
            <a:spLocks noChangeAspect="1" noChangeArrowheads="1"/>
          </p:cNvSpPr>
          <p:nvPr/>
        </p:nvSpPr>
        <p:spPr bwMode="auto">
          <a:xfrm>
            <a:off x="3016250" y="2911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AutoShape 46" descr="data:image/jpeg;base64,/9j/4AAQSkZJRgABAQAAAQABAAD/2wCEAAkGBxQTEhUUExQWFhUXGBcbFRcYGBcZGBwZHBgdFxgYGBccHCggGB8mHBoXITEhJSkrLi4uGB8zODMsNygtLisBCgoKDg0OGhAQGiwkICQsLCwsLCwsLCwsLCwsLCwsLCwsLCwsLCwsLCwsLCwsLCwsLCwsLCwsLCwsLCwsLCwsLP/AABEIAMIBAwMBIgACEQEDEQH/xAAcAAABBQEBAQAAAAAAAAAAAAAFAQIDBAYABwj/xABDEAACAQIEAwUGAwUGBgIDAAABAhEAAwQSITEFQVEiYXGBkQYTMqGx8ELB0QcUUuHxIzNicpKiFUOCssLSFiQXNFP/xAAaAQADAQEBAQAAAAAAAAAAAAAAAQIDBAUG/8QALxEAAgIBBAECBAUEAwAAAAAAAAECEQMEEiExQRNRBSJxkRQVMlJhIzOBsaHw8f/aAAwDAQACEQMRAD8A9bw47IjmJ1BB8wdR4VMpNBvZPiT4jDi7cyyzNly/wgxr5g+UUeStGZoejU5jSCnVDLIWuUgu050qE2qpUS7LSXBUuaqqilJNKirLVJNQLd60jXYpUwsnLVA5pnvxUT3xVKLE5IkLUhaqj3qjN+rUTPcWy9ILlUTervfVWwW4Jrcp4eha3DUN3iB1FvKxWc4J2GoPofoalxKUxvtJimHYW2js6kL7yMhMxuJbQlZ0jUc68645xBgpD2jYxXvVQAZgrgjKbgY6QCBB0iQd5rQ8bweJvE3FQsyBTZYwuoAYkqTvvAC7gTzrF8e4ri27F73moFxPeKocCQdCB3HT5CuedoLDPsrxwi5+7vduCxbkXHUwNwB2hBUF51EkyZJ1I9VNzSvFuH3HvPbtJ7tX94Zdie2xBfM0ktvPZ2luRr00cOdXR0vPp/eKxLKwPxRPw66j8hNPD/ArC7PVe4KVnqF2rqiiWxGamZqYWppatCLLCvVhL1UA1PDVLVgmT4rEBdSYGnXc6UMOOtTnYv2jlBOfK2YRoNoO0kCkx/GbVsEs0xpC9pt4+Ea1muNcXsYgooJYQCYQ5kmGLTEiFzSNuRHSJNJFWaK5xoIMqxkRV7L6MGJLAeIXYaaxrzBPg6kWAbjzBbtEZZXMQpPlWBu8RylEt3GulHBGVYGWC8zGjalYk6bUVwWOv4gnCsB7lWQvcgAm3AdFHR2YbwCB3wayvkpM1wu2zBFxYMEajY11Pw6IqgKoCjYRXU/mK4J8NaVFCqIAAAHcNBXcQ4hbw9prt1sqIJY/oOZ7q8qwv7R7xvhnAW1ADLBheRYkKWOvIRQr249r/wB9FoK5RFJz2479Hnnpy5T51Ep2uATPTOD/ALQ8JiLgtKzKzTlLwATMATOhPIEVqFvTsZ8K+Xwu5AIjTXn4/fSjfsv7U3cI2ZWZlJXOhbRtZ0BGnSRU7q7HuZ9EK1Oryu5+1ctIFnICBlOYSDrJOkEbfrRDgnt7lRjeDOqquVlUnM8fDPU6nXpQpp9D3I9CNIXAEnYb+FYDjf7RENkiyCHdeyd8s8yPGRQLhXtjef3iO7OHUqpYqqidix0208dqe5XQnI9RwnGcNcMJetMegZZq+wXoK8E4gqn4chyvli3lLRBMhUExIOp01WBRVvbC5csnD3rjEjMCcoUlcoChpcTB10Ob6Ut1D3HqWI4xhFuC0162LhIGUsJk7CPOrWLv2rKG5cIVBux210FfOmOuxcMOXMAM3IkdPvrWpu+2d27aFk2hdRV0nMWmIWdYJBI5chQpsVnruCxuHvibTo/XKRI8Ryqf91SvnS1xJ7d3OhZGXURPLeSOW9bbB/tKvOoRlBOUhiqy5PUKIAj0prIwteUej38XhkbKzqG6E67lTHWCDPSKEcT9qMJYuLbJnNHaGqAaa5uY15dDXlnEcUzOGzhoGmoghieWWSZPzob+8F3Veys6sTAE6mWJ5xsNtBQ8jQj3DgXG7OKze6I7JiDoSOTAbwdfQ1cX3Fo5C6IzsTlLakmWJ112B7tK+fsNxW5auA23IZdJB79vCeW1HcSb90Z7+bOQTLLJKKJiNNJ3PfS9VgbL2jxeJuXnSw9thazOLdt4usoAHMbzPhrvFefcUtyjXBdfMRIV2En4STodNc0Tvl6mlxOGNsIQ47ZJIRszDYS0CATrpqdKsriwMN7i5YzICxzFQHBy5Vhh2okSeu1ZtqT5FQX9meDu1i3da2XfX3S5dHiSM5nnqQ3RTWy4Dxa7eVQ9l1bL2mIhSQYMDlJ28DWTwHtkbBfKXJRRbs27hGQDTMSqRLSCB3c5qU+2rW0z2nJdyTcF0aKxA/u12iZ589tquOSMfINI3rK/Q1Ebb/wn0rBcP9vCpX94th1zlwVkdsLE5QY31jaSTvW59nvbOzirL3D/AGfuxNwMdh/FMaiZ+zW8c6l4J2L3HGy/8J9KjYGrGH9scKzFRciE94SRAywDueesR1BHKrPCOMYXGAmywcr8QiGE7GD1q1mQen7MHKalRqLvh0Bjsg9P5UM4hjrdp0R9C+0KT6xtNV6iFsaKeI4jYtTndQ0xA1aTrqBrVLjuGUW3cIirEl1ChmB0KExIzbSNdt9qt8du2cOuVPdm67QAzdoaToRLDXlBmT1rI4vDW4/+w95VvFZcFYJjP2kZsoO24mFOgzCspZGPaVLmJu5UT3GXMbZ7Tm4XzBgrMpicx8JAAPWvQ/Z7h9tbQB/vNfexAlwYYxuNQQNudYTE4p7TI1q5aurnVrYnMwIUWxmgyvZZRE7gQTGmt9l79tGCqze8b+9UiQdoCuxJIXta7nNrWSdMpI0uWuqzArq0sqj5nZk7Ug5wWzDLOkwGzEnp8+dUj8Og0PwkxO/d4Gtb7RY3Coqut33jtbcj3RHZvZ4U3J1EKx2GuWRWUa+IaEQqJ7QLAyVJAA3y89uW4rGS8CLfCXuAnKpbkQCOYjWdt9/GpLuZc2ZgxMF4gkbggGe/lIoYMYVzKhIzLGYgTE6jTeQBUxxozIQsZfi/xRy7hAid9aT9hEl8dqLWYqCxVTqYgEzGnX0rZcP4JfbCviEi1bVGIUAmW2Yqp125nv5VkQ9t2myGtwg7J5sfihp2EwOoFbvgHHsO+DNrFOr3lz+7nM0jYEgkDNq3fFONeRmNugq5zw8fwg8+RiI0n+lEcKBiVCokOIGREMEGZeRoI7Oh3ga03EuWsPiXvKLpVUVRkBPInLMsIG8T2qoYbi5sILgYrdOULkI2mSziD0TTn5Ugomw1/wB0S2WGzDIQzEjSO2uaddCOsnQ6Q/BBb10+8e4HYAytsTmjY9BHQUKwXFGS4GBDAuj5NMpKvnEg98iOk91ariPtGuKf3r2ba3coUZbnu1jXtNpLaGIzcqSoQKQu8IcoW0wMsIJVmEk5dwN+oE+S4JLfvDNy7m11sx2jvpOpB1E9Kucb4ghzP7pVPuSEIcGQSQCGBk5YjryOlBjaki4HVcxJgaQRy6xuJ1qqoZeCM6uqBhDEmcu+vxbSQBrofiFdg8Ll1NvM5ghGaG15quubST4DyqXEYZLdtHhGuMLhIzaASoEqTAOpg/nVJMWqRnCSokHOWDFWgLABjSeY5dIpgJ7582ZVCBmKqDrBIzAbCOs6QKrXLg+FAROWScpJ2PIDcz8qn98ukXc6ypK5WDa8ixHZAk7N61UW8PdiT10GgkERHXQDXy76lgQ2rjDUcjHqP0mi+E4nCC08mPwknkJCxyGpmO6g4uKo3MHWNtQDrO9WMJiy7OxkA/GeuvXy5Vk2hxi5Oo9hrFZDqnYHZKqw23kZpOxj4t5J7qS7YZbbq/ZbPB7iTvQ8Y38IgKSJLa85kiPoJoouPtsuXKXzbyRvEkjKswI8fGpi0ej+VZkrfYLVvhVZYjYdD3QdagtYmZEyxAjuOb5ac+6rGMwgVfe22m3sQd0J2DRuDybY93MScSYiQO/bSiNnBkxyxy2yXIUNoZAxJU668okgjrqCNqXB4k21ZQ3YaA4BMkAhojb4tifGKC38UTpyAHOo1Y7dT5VpzRnQcW4gRyTlaRAygiNz2twdFjxOutFeB+1RsOHCISAZJBUmRlEwY9QedZHEXYAEz1iog8A70XIKPSeC+1yWbnvZDmB7wtOfWJCHUATMzvUvHPaSzcuXL/vS4zAKnQCYIkDxmNJI10rzHMeZjoNq57hiCdvz51e6QUariHtdduG2V0Kmc/4yYCgknoBFEMN7UM95bt9EuJlyuoUAkTObuYnUnnsd6wVu2W2BOk/16UUtCGg6KIBJOnp5z5VnJv3CjbNx1L90MBaQK5j3hgjMTLGARABGgIjvnQ3wr2iwdpgpYZlypbcgorABtToSO0zaHqK8tztz2nTT50lwl47URqDEncR57045JXyFHt6e3GGIkXQO4gyO4xS14E10qcummm1dV+pP+AorqS3Lbfwpf3jKen33URt8NuEQJA2IUA/TnS//ABm+xnJc8k/nUb15KBy4mSCd9IEHYcvCpuIY/O5YIqT+FQQo0gxJJMnXzonhPZVzBJfKR/D/ADrSD9m1woDBExqVuk68uyhU+VWuehmETEHSpLWI1M16BZ/ZncG6k6RIS5PjqAKeP2VvMj3mvLKkfNhRsfsFI87BlfPeoXdQIM69DXpf/wCJW/E14DkMtozpMaP+lDbXshg9JxbA9Gt6+BER6U9jEYQIpGg175NXME+XUkxMb+lbN/YjCKxBxTzMfB+lWuKewFm0tsG5duK4zK1q0WBHe0aeFDiwMFi8QGO2nX8qiu4ksZ+VbbE+xQCkiSojtSLcE6gNmAjmPI9DAzD+zNo5viGViD/aIde4xUOaj2NIzovT132mpbFk3CVVZjv0EnSTyrRL7NWwR8XXcEfIV2F4Gty69kdkKqtOp1LAEnr2dPGrwbMsqvrkibpcGT966MyGVgwRrOmo09Kka6NAeXI1oxwy1iGc9pfdllX4s2UGQDpy1GtOX2TtwO365vyilmcMc9rY4vcrMq92ZH0rRcA4a91kspqzHnqOpLdyrr69asH2WRQSSugn8fL/AKq2f7LsCD72+RrpbX0zN/4elZbozdRPU0NYoTz+3C+rNHwb2asYZQFQM/4rjAFif/EdwruL+z1m+pDIFb8LqAGB8Rv4GjcU0rW1JcHJ6+Ry37nZ4zdwzYW+9m8JVpVoGjKdmHyPd5VmuKYH3TFZkqSD39D5iD516j+07hsravLuGKMZA0OqyToIIPrWNxmBZmU51MIA0dsGP8QB5R6d1YSe1noaxrPp45vK4ZkhXe+2o2/Af8a+Ha+uWkXgiCYuL6n/ANar1Is8e0A7rnw1rs9GG4CeTp8/plpqez7KQSyEEExJncjbJ3H5U98fcYIDdefd+dK9yB/L7FELnBHB0K8tDm/9KsWeEdozlM9zAA+axT3IAVaBYliYgamdht5+FT3MUWMAb/iM6nr3UX/4TlaDkiJ2zAk7H4aj/wCGQB8PZJnTUiNBMcjUbk+RNUVzISAJELm5dw8eZ86juXlCAZYB2AIO2m5Ghq9dw4Fs9cy/Q/rVd+G5kBBELpzO/kDHlSvqwoHtfU/hHqR9CBXUWt4K2BGUHvk/pXU96EFOE4sG6c63MxA21X4dJMnlHSilq7ba4UFm4SPxQAu06GDQ3C8VuBUXPdGgAGYqI8OVEL1940vljOoVnJjmduVYSSb6CxuNf3SWwtthcdkVesnchYmYmvbrDA2012CmvEeGRcvn35J9239nmDHUKQST3EzB/KjPB/bF1Fq1cZjDtmZeyQCeyrZhAGp25AbV3YoqEaKo9ck9R6H9aQsf4h/pP/tWY4jx0bJcQNBy6EjNAMfEJETz8xQfGe3vu5m1cche17sKVzc4aTmHfpvWjkl2NJvo31xZBBI8gZ6gjXlvWaxvsPg7lx7re8GdiSAyhQTuR2eZ1350LwXtvbvysXLTidHy6gGNGHlp0obxD2lJCkNnQZTlO8iDmMcxrpO9S8kV5JNSfYPBmJFwwAPj3AECYHIQPIVFxSxbwy2MOBNksxzM5zINNjGxLbedZviftrlRPduTchs7E6b6HYSdOg8KxvEePXLpJdmY6mJ0E9OmwrKWfxEa5PZU4HYcAqSR1D7A7kGNekEQRodKH4j2HsAubLm1mMkFVdZ5xMEeE15AuPxNuHt3XQc4Yg+gMRR+97cY67bT3F0WmUQ4yq7M3WbgYARHzoc4SXzjqgxxzgd3DkMXtMv8SjadsyhTE9azuLt3g+bDlGuOoUgA5oBJBUEAczyOworwn22vXbN3DY/IWYKbV0rlB7QlXCQJG4IA59NaljEMje8WM34QZI2J6+A3qMdYcqcemGyDT3N/x9RmCwNyyCbz5blzVs6uCeU/B4DToKJNYuLbDlgEABzFWAiNDMdKo8Y4lcu5DdUAgGIEaHxOtdxHiV17C2mAVQsCAZIW2QJ18D5VnkUc2RuRcY41GKTf8jMdjA1q4FuhjlOgzfpWn/Zj/wDquOfvnn/QlYSxZCqdT2lKkHXfQxp860v7M+KQ96y51aHWeq9lh6Zf9JpaeKjOkegtj02SOPlJp89nogpCKUNNKRXc0eWnZk/2kj/6Rn/+iR8/ymsHwlioUS4MiQO/zBmPrWt/afi5WzYEkli7AbwAVHqSfSsD++lWgk5pE9xFcedW6PVfy6Cn5f8A3/Ro7tzNpmvHwBH51E+A10N+f80fkarIT1Pr86RzJ31Ncikl0eNwWypVWj3mhABL+H+HfWkvGIjPz/5nfM/DrvvVSxMxpB8T9BTsTcMhVt3GgRIWAO0eZM00nLoqPROt2R18blN/eCDIAPZ+HO5kjp2t6rfurDRiRO0jL6TvTGHuyCssd9ufKmk/YI93Rba6kAplCkCATcnmYgNGhkVRxGKESCPIv07zXXL0nVcpMwOXWqz4DMN+tVuafITlcmyJ8YRt1Ubnad+tPw3EG7UwAfr4HfT6moBgWEk7ctaiu2WiV1PzjatLvgSb6DNvFGB/aN/oQ/M711CLVto5fKup0ytsi9hcQjqshpHeI8tPDTxqa1iPdOly3IZSCCTOoM9NqD4TcjpNWLhOw+5qX+q0S2FMTjyxJMktHanXaN+dU001nMx3YjXTQfIVT9/36ECOUax+ld7/AJA7d/3zp7pBuZcBYbNp0qNSXuiFgswAA01JA0pLeIJEMCO+NKK8EM3C86W1LHpOwnzIPlRucpJHbpNd6F/LdnoPDsOnuwIBHfry6msp7cAWXtC2iKGViwyrqQR3d/KoE4jethCtxgvulYroRMwdD3VV43iHxBX3hEpIBAjeP0FbZ5JRFpsuOGVSy8r7g7CXFuXERkWHdVJBYGCQNO0Rz6VsrvsNa1y3HXxyn8hWPs4cWnS4SYVlbboQYFeg4f2nsORqwJ2BXn5TUYJRfZvrsmnk4vB/kx3F+ErY7BvFhO+TnvyP0oUMOokpeSddDnXw1KxRHjV43Bm63GjwoK4illdS6OzSfD8OoxKUm7Ctr3hiTbYD/K8eYOlTAQACZI57H75ULW5CCDzMj6U+3iBMhj5gedZTUn0eRqsTx5ZQXSCePuNcXtakCAfr9KrC64UISYgDUb78+6SKpPj+SyZEkTUljFMYzDcgAkjmeesil/Uow+d0ifDqR8QGn1qB7zWbq3bZhgQR49D1B/Wr3EHFq4UdA2g1RmWef4sw+VV75tQACwJjQ5LkA9WBEGOUTTjFqXZ7Gl0mqwzU9u5PvntHo3APam1fQEsLbbMrGBMfhY6N9avcX9prFhMzOGMdlFMsfTYd5rye1w9nzC0wcblRI7gYIH2av4Xgd+CCCAYDqQw223A27prtWWTXRU9DpoztypexHxLHe/Zr7PcF1yRlEBFUfCszJEEcutDkwlvNJ1PPMdJ5RWmX2YVh2rrCOQWPQk67dOW1Q/8AAsOD/wA1j3uoH0rN45Pk5dZnWSow/SugRfxkQBlj0+/Wls4sT/C3MD7jnWiThODUS1tf+p3P1aKiuYjDof7MWh0Ithj6gGp/DLtnDsVgccSYTlzHwJqaxexFw/3dwA8yHI7tqNJ7RINAH8Y/mKjfjxmFQnvJAP51p6cC6XsA/wDhGKcz7ptf4iojwkg1Yt+z2KO5RdObT/2g1fbiV4yEUL6k/UVGxxL7sVHjH61Xyj5IP/i1zniAvgCfKSRVo8FQDt4hz1yhF+s1WbAOT2rjR3Ft/WKkt8JXcgz5fpR8vsFMbfwuEH4i5HVzPnkinWsRhUHZsgnecv8A7n86sfuqDZR51IFA2geQo49g2FccVXlbAH/SPppXVbzn+Jvvzrqdj2mPuYdTMMJHPb73qP3RzDaPPQ9KoYzFBSCvx7EADU+HWp7Ny6/aiDAPwx9muX02l2ZOCC9vBLuRPy9RUOLsqmoEfp9/lQwYlxoCRETJnv2q7hcazA8/4u6peOS5ux7OBovQPz1ovbxbJhGYmc75UzajKvKDy307qBdqSCAwnT50Y44Qvu7I/wCWg0A/Ed457z61pDHXKOjTuEHUladX/g1HCuEpfsoWkHIFkHlJO1DvaLg6WMha6QGlfgJ26kHoRy5V3A+NtYXKyZlyg/wso17teutO9p+Iri7NtrSt2XM5oEyuoUz2j3DWtskU4hgxwyZlGX6bBFu1m0DI/SGAPd2WhvlT8OjKzM6OmVT8SlTJ05+Z8qCFSK9TxK+9xUESttZI5Sdvr8qxw44t3R0a7Rw0+1wdpmICZrFsxvcY+qA/nQzEQRmJIysVPqYJo9xvEe7NxQqkC6YBB5rygiNqHJi7bTnRln+Egj/SQD/uraU49MnFo884+pBAm7jpXKFzEd246yKge4bmkMo+frzrRLh0bW2xMbgqRH5ehqzbwiz8E+O1LgxnGSk1LsyicMun4O0R9e+aPYThtpLRN33jOB2YIy5/wyAJIBjnRsH/AAqAOUAeB7664S+8abGf0odEU00zLYq2cx3PSdTHKfKqxrYfu5HIT1ifTpTXwQb4lB8qxeL2Pdx/GGlU4/Yr+yqxln8RaPADU+selemAV5pgccbd8oBnREYqpOx7jEjWa0PDfbIMQty1lJ6NI+YrqhwqPG1U1kyuaffJqGsKdwKzPtpg7Vux7z3alsyjXMBrM/CR0ozY4zabmyn/ABKfrtQX9oGJVsKuVgf7RdiP4W3pzfytoNJBSzxjJcNmLtYyzztMv+R9PRln51cs4iwTpcZO5renqpNAYrori9WR9LP4Vp5dKvoay3btk9i5bbwdVPoYNTtg25oY8DHrWLr1D2Jsj9ztGBPb/wC9hWuOW90eVr9DHTQ3xd80BLNvoB9+dSLhz0Hqa2FzDqdwD461C+ATp9f6Vv6bPK9RGVXCt1PrTxhjzPyo3isCFBOYgeR/Sg+LvIhAe4q5ts2YePKPnUuLXZUfmdIT3I5hafCdBUdnD5/gKP8A5XVvoTTn4eRvp4yKQ2q7FN5a6ozhq6mIwHEDay/2VoIwPxSS2u0Gdaq4fG3BpqZ6j1r0OzwKwsdif8xY/WraYO2uoRQf8qzQ432Seerh7jHsq2/xBTHhpv5Vfw/s9dIMo406AA+JNbsH73rpMUtqAy/DvZ90KM4UKpkyBmgaxI8Ioi3BSzFmBkmTJUeWgLfMVexV46LBMkem9WEYmq8B5KdnhKA6kRttMjvLTPPep8Rh0VHK5iVBZQesdBpyGlWVtTSDDb0AgdheD4drYdRAK9xG3f31a4cL0G4hHbOzbkDRZ0n503iT5UCLAzGOnj4cqtW8VaQAZxpppr9KK8oL8MzftBhHZiWXISQW1kSeyDPIUHv8OdZEZo5rqPKtbxIm98IYiBEBuTTr8/OrmHDlFU2l0AEsRyHSJqJY1Lk7dPr8mBbVyjM8NyiAk5ioLzuDEEa0SE7H7+VT4vDe7uI75QrHK2SYHTfz9KIPwz+Fh5ijbSMMmX1JuT8goW53A86biXyKzhQSATHIx1gyKv3sBdAMCfA/f3FCOIMxRkhpg6ER8qTHjpyV+5HZ9oLR0ZHTvUhx6HKR6mrl3F22SbbhuXwlSPGQB6E1kb6EbgjxFEMZ/ZWFT8Tat56n0ECs45Guz1dXosNRWPuT/wDQgtjLeuDpa/KZ76rMgChhurD0IH5gVY9jbcsB1AB87lba9wKywIKAT00+kV0R5R4uWOybj7cGWOLmKQ32128/0o+/swI7LkeMN5co9TQ3F8Ja2y53tidpYLJHTNE+VS4scZX0BnwqsNUU+Gh9RVd+DoYgsCfMUZuYEjV1I3gkHXw018qd7nSSw0jTu8INS4p+DohqssP0yZm7nBG5Mp8ZH61v/Zq+lvD2rbMoZR2gTzJJ32O9AkQ93fUgTSnCKi7Q9RqsmeCjN9GzVgdtaaax6MV2MeEipv8Ai11fx/6tfrrW3qHC8YW4upZrIHK5mP8A0qxHzy1517TX81wH/Mf90flW1TipdHc5R7tTt4fLasNjMG9wjKJyqAdYM78/GpzO4cHb8NlGGe5ugWauYfjF9PgvXAOmYx6HSoL2EdfiRh5GPWoK4baPp/6eReH/AMhke0+J/jU+Nu0T/wBtdQWK6nvl7kfhcP7F9j1PSkJ+xTprp767T5A4edIFpM/p10p8/fOgBAlKB4mlWaV075Py8ydfQGgBytE0wYiPzqBUc7kDwk/M/pUonkSOh0084pAwdfvK9/tCVURA5n+v0omiW4GVQOunPy6VTsYAKxJbMSZNWRbigfFEpudNPv50huGlygD+VTrbFAgfj7JuW2Q89j0O4PrVzAKVVQ0EgROusVI1o9JHXanKvf8AfpQBI1ymvckQdaaRSZepHdEUAUuJ2bWQkovdAjXw586HP7OpfRWZiHPTUQdtKtcS7dxbY23bfbc0UGn36UnFPsqGScZXF0ZrB4BsG4JOZRDMY1CKZMDmZIrbWcUpG8dxkH0NZrj0mdP+Wd/8wpOCY1LdkBmA1Omp59AKtcLgict0m2a8Vif2lt2bA77n/jVrHcYOWbJcQZLZezA3BnT5UzinDzjrdtjcCsob8MgkxM66bVOTmLR06GcceeMpPhGGwmPu2v7u46dysQD4jY+dErHtNcHxpbud+XI3rbyj1BpMb7L4i3socdUM/wC0wflQe7aKmGBB6EEH0rjucT6jbptQvD/2aZPaCyw1Fy0fK6vqMpHoaJYjhd+JWGUiRl031GjQduUGsG1e22VhVHQAegrowvf2eH8U02PT7XDzZ58y3QYZHG0ZgVPeNRUd7SMxAnqdPL+teiMvz3/n1qji+HWmBlF1AEgBdBttA0rX02eV6iMulwfuxT8LvqY1jY9qCRoDQgXIdxqNtR3d3lRXihVQLa7A90xPcBQ2zhw91st1D2tg4Vtz2crQTvyqYt7eTWUHxX1JExEab+o+v5VFKP8AGqnvIUedWb+DdDqCCf4pHpUf7vPT75npSBSa5TIBwu0dcn+4/rSU84YjZZ86Sp2r2NPxGX9z+5qKdPyqz7iN9/Hn1ioys/nWtnMRzTiZ0p5A79K4HY/f8qBjQeUffjTwOVOL/etNTz+goAXJNcqxNdm8PT7inDv1360gGgAf1++tLB003pwgcqerUAR5aXzpSe+kyd9ADwwG9Se9FRZBFdIj9KAJveD7mmXnUAnpJ1/UeQ86hc0N4rfIULESaaBkeAw91y1xGCzIk7x3CKtHAufivNH+HQfLenYdsqhRsB8+fzqdXnei2KiovDbanUE+JM1YtC2NlAPgPrTyKUJ0oAc7giCNCIPnpQr2fv5S9kt8BMeA0+mX1oolk/0qSxYiYHjSGTEefSob9lWEOoYfwkAj51KFgUoXWkCbXQDxHsrh7gkK1s/4T+R09K0q4o8x6foartbApp+wdKI1HovJknkSUndF4XgefrpTSs6baGT0HWo2vCAMoGgmRMnmQf0ikxlkC2QNM0ad25EToP5Ctk7MGq5MBxIRcdZmIM7TmJjTlpHrWVvas3+Y/Wtvx3DQVaINyDJ0lc5VTPSBWZxfBLqXDbAztvCayDrIHPSufPHjg9f4Zmjuk8jpsgwXFL1rS3ddR/DJy/6D2T6UUte0zf8AMtW37wDbb/b2f9tAb1plMMpU8wQQfQ0hrmU5I9qenw5FzFM0447hjvbvA9A1s/OBPpXVl66q9WRzfl2D2f3PWmviN57o09ah+9d6gRp0nz/Spp5fTSuuj5sfPWkA1+9a5Z+9frSolAh0R9/lSg9KRo008PvnUxwzjdYHU6D570wIEXWljv8AvvqY2wBq4PcskepgVEOtIB4Ya/YNKg56fKo3HKPSkUtrJ8OlAEkiOndSoNdNaaB97UkT9/nQMsEzTGtUiGnAE0gGMPX1qK5h1JlgCepg1YNvqR6V0CgCD3HdpSmyaebh5Vxc0ANCRrT1Y03LPfS7UATK3WnEiq5Y89qRbia6n0oAmboDUR07qj99Xe9nlQIe909aYXNRuRG/34VECZ38opjjFy4Re/fnAyhjrsDBA74Ipl/EyrNABCnWTr0n0qm9wToDMfz39K5mlIOmZh6DX8jVQ7JyNJUDePmSq5iQqKonkBJjerOGxiDGWiEkhDBI3AUqp15afKm3bysdB2RoO/8AlQ8O64pLgBUBYzA7aEaeRpyZCXk0WPui8f7QK/8AmUR3xpWexfs7ZbVQU8Dp3CDRYXZ150jP9/Ws5RT7OiGaeP8AS2jLt7KtOlxY5Spn611aAv8Ac0tR6UTo/MNR+4t2AOfyqxIJ0EfnQ625kfL75VbRj0rU4yyF6/fpS20HOY5/fhUYE+XSnL6ecf1oALcTAshFsgKmUQR8X+vU0O1Mk699WLOKkZLnwcjqSp8OY7qixGHK77HY8iOoNNiRCNa5u71pygTUsd3hSGQKvjT8v9PvapJj+tcz8/Ln9KAGgUsadPCuLVGR1oAkDAV3vKhMAVyGkBM9IwqMPHn9896afv750APOn9K4XSO75VGWA2FNc/e1AExud/rSe98BUQ9PlSNp1++6igHs08/X7ioyANzTWflXFOf3/OgBXcA6CoWdj8O/IEb9331pr3Y/LmfSrv7+tsD3QIeBLuQW10OWOynPamipQlFJtdjr+A91am4wW4fhtrrE/wAZ5c9KHq3WTO/6RXXHJJ6mTJOviepqG42vMD7176KQKbUdo67dM9lQ3XWPGPClxa5si9BJ8/s1CDMDrp/L6Ut64c7Dw+XnTXRk+WJEcv5Ckn7/AJVzXvX6033gMGkMkW59/U1Dduj76eNc58hVd29KAHkA6kr8q6qjEHX8zXU6AJ2GPzq7a2P3yrq6kMuWBoPCunbxrq6gBXOk/fOivDtbFydY2nWNOXSurqa6YMGc/KpF/WurqQDE137qdzFdXUALc+/lTAK6uoGNc6CmJqDPU11dQAi86SzrH3ypa6gQxT2o5TUuUdOldXUMCNT9aS/9/KlrqQEqjQHn1qsNieeuvOurqT6N9N/diQWhpP8Ai/M0nT7511dRHorV/wB6X1Gvv99BTLn4e/eurqo5iHCn+0Wobp/tD4t9aSup+CfJIvwmuP5fnSV1IY0b/wDSfpVe7+lJXUwKt7f76V1dXUAf/9k="/>
          <p:cNvSpPr>
            <a:spLocks noChangeAspect="1" noChangeArrowheads="1"/>
          </p:cNvSpPr>
          <p:nvPr/>
        </p:nvSpPr>
        <p:spPr bwMode="auto">
          <a:xfrm>
            <a:off x="3168650" y="3063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AutoShape 48" descr="data:image/jpeg;base64,/9j/4AAQSkZJRgABAQAAAQABAAD/2wCEAAkGBxQTEhUUExQVFRUXGBgXGBgYGBoXHxcbGhoYFx0cHBoYHCggGhwlHBkVIjEhJSkrLi4uGB8zODMsNygtLisBCgoKDg0OGhAQGywkICQsLCwsLCwsLSwsLCwsLCwsLCwsLCwsLCwsLCwsLCwsLCwsLCwsLC0sLCwsLCwtLCwsLP/AABEIAMIBAwMBIgACEQEDEQH/xAAcAAABBQEBAQAAAAAAAAAAAAADAAIEBQYBBwj/xABEEAABAgMEBggEAggFBQEAAAABAhEAAyEEEjFBBSJRYXGRBhMygaGx0fBCUsHhFCMVU2KCkqLS8QczQ3KTFiRzsuJj/8QAGQEAAwEBAQAAAAAAAAAAAAAAAAEDAgQF/8QAMxEAAgECBAQDBgUFAAAAAAAAAAECAxEEEiExE0FRYRSh8AUiUoGR4SRCccHRFSMysfH/2gAMAwEAAhEDEQA/AMvOlmShWqsrlgrS1QkVK7wIa6UuQpn7hTXWCepJldUlJ1Qh1KUopugJSTk9QcXNMaA5rStZZvC+lQUApiD2FOp6hT0L3vhwZmt+jc15iiZynSEi8AplAOQVOHzZ3Z0jVMEXbQk9jfy565akyvwhWkIBvhlVOA1g+0EkvTDOJdn0UDLTfQEqSpSrqTtUolKSw1auB3YO8jQySJdS9XeleJTQkYPuiwEUEMlTkksFB6FgQ7HCmyPlrSaSJ81v1szu1zH0+iwIE3rReCiGOsWIcnDDEk0j5etMy/MUofEpSuZJ+sTmbge2aAtbaLsausUCgC8Ai/fSJpQUuzDDGNQdIoXK/ES31cQwQVNilV/Atvyig/w6nIOiJQWoAAzQc2/OmEFhXeOEFnzJHzpXKlLCx1Q7JBpeunXDtQ5hJaofTZlkyZNK1LCJYVM6uVeSVhJSSZpJJGsD2gzDEwWXZyooKr6VJSglKjeukukl6upnGPy/KYqNJy5ilpWbplMnXN8KXrB1DqmKWcJcs4GYMXNoTOQV3tcLIF5NChOFWDUD61MoaAotMaFSJ5mrUkyVjqzeAv30m8hQKwQVKJUm9RSvy67e6V0olMsqWVzVSiOsQrUASFXSpAqpyFfMWLgs0aG3KvJnFAUpQSEhBF0KUKoKS20gO7UGDRCMhRVNXcT2CEE1VMF2qVONUtgzmhdsCmugyqtdh/EqBkzeqM2WCkoCkkpqpLgsSBdmOAKsDi0AsehLUiWkSpinv1mEAKNWLFSqpvuapJOOVb6dJJKpijd/Llk1ukf5gWRdZtVRNFHsxcWQm6LzPmxcOamrVqfsIMqC43RQZJvXytzeUt6uTgSAGpgABuwieDAQqHAwxBgY68BCocFQDDAwngYVHb0Axzwoa8cJgA6THHhRwwCE8ceOGOQwOkw2OEw14BHTHDCeOEwxA50wJBUogAByTkIyvSHpKlBl9SsrUrBCA98vvGVXqIn6a0ihQShMxSFFV2g7TguGO4KoauIyhASTdOsEKBdACjWqwpSj8gLAM2FRTEpckBb2e2zlpCuvWHcsESiBXCqoUUE0KUolKxdcs6EPQsxc4jCFErPv9fuFiEdEKNJvWFKloCiEswrqhRBSzthQ0rURPsVllKnpTKmLCFXgpKkAJUG1heSMmAqwwbNrmZ0d6uaZt5fVsAJaVLICiCDe1gSkm7gAXxLCK46HkBpkuoUbxDqSsEOFXQTrYOAXxcYiKZQua/R9uCCmUSXvBKaZF2egD6qsMqsIvAqMz0clJukMssXdSiWBwAL1cAk4YtURfpVGxHNJ2nq5M1ZwRLWr+FJP0j5elJyj6X00QbNPCmumVMBfYUKBj5rkYvEp7lYG7/w3tc2XOSlJPVrExJReupVqkh6EPspiWj0LSEuy2RANpUs9asTLrXgFpN8lICaAEgb6Ujx/RSylJbAlynI0HI7+bikX5tXXywhS1lKDqgk6hNGbLDKh4uBiU8q0RSNLPz1PVLPOMwKmSwm7UpUdYKClBYVql2ACaUNXxFbVLsHZ2q22PM5HSFcmxmRISoTQE3ZmqQdYXnB7JuimPKgu9C9KDLsIm2oKdDSypIDkuQHSC4N0CpoYpGpFmJU5R3RrLRICkFOFKZMcRhgxaIVnQUSyma2JUCkEgPU1Od4q5htgrtD9KhaLUuQlDJEtMxK71VBSZaxqFIakzb8MaAxQmUKlJQmq13pksoukYlIN0XSDUi9VquNqQTS9MJRZ5a5iVAm6lQZIN5q0dsiSHcVfAxIm6MTeKkqUkqIJ1tj4bHdizUeIc3Q8gKWtdHukqvFN2pIAL0AISWwfKEBZStJSlLMtMxJWMgfLI90S3jNdH9KSJry5EwXkKUSM1ALKb1cb1CTQ1G0RoXhoAoMOBgIMOeAAwMdBgCpgAcxS6R6UIkrSFpN0lrwbBndnc4jDfmwKegzRx2MWj/ECT1xBcSWoti97FruyoFfrS30P0okWlZRLJcbQz0BNOfIxlTi+YF5DSYbejhVGwOkwnhhVHCqAQ4mKbpLppNml5la9VCRi5z3RalUeS9L7aJ9qXUskTEoLuDdDZOGJfntMKTshGl6B9I505cyRON9SE3wsAAgOAyuYaJ9ot6luReC0Uqq6Aa1IBxYnVarDANGY/wAOn6y0qJSmX1aQtRop69nYntO4yTGotUmWmpN6gJVqjVIYXi4CsMWzEYWqAzeldJpYS5dFOtYLl0uwL0APaJzx3QLRs68SkGpUU3glZxZTgoA1cCQ44AERA0mlpkwABaQhkj5HdIJSTgLhAL0cUFBHNHW8oJQoEg6pLpIcns3iHQ+1gXzqGxfUZOsemrOhATNtBSsO4Eu8BUkB22NCjHacCuvmdWkzEXiynqeLntDAnaDCgbfUeU9lk6csy8J8o7itI8CXiVJsco6yUIL5gA+Ijx+zLoElF4moJUlyAk4BLPt7ocJiQxQlaC9SkO4YUcHa8WzCynsVlsUuWSUICScSB3twiSpTAnZ3+AqY8r0T0mnSFKcrmILMmYVbquXb4sIv9C9OZZS0+8FuahLggkkDVq4DDCrQ7oWVlF056TzJizIQ6EjtbdocZKZixwcYliPMUoY8I3nTO0y5trVMllwtKCSQU1CbuCgD8IjDWhLLVxPnEHuWWxdaKmODwHmofSJ6XBcFjt+m8bjSKnQLkkAElsBXA/eLkWZfyK5GMykk9WaSZNsdtB7akIwGstKQXfs3jUUqMRSpeliuzuHKXTtopJ7w4ipsllVfQSgteDuMnD+DxKtejQlZMolBc60tRQTialJrWJNQet7HRGtNaNXGSZqk2tKkligSynggJAB2i6lo01g6X2iWr84CYlS/hF0oBd8MW384yZRO66/2ywDqw+KhukE44u8WKZ6vilKG9BC/As3Mxt1LWs19TCjCV7q2p6nPtKUhycfR4856S9IVTOslC6ZRNX1ndjzBAbYREKdbpoTdSmaUjAMqmOD4YnCM/Os85yeqmn90w3WT2OeVNph5FFdYk6wwLtdG5s8vSLzRWn5su6y1EjIkNQXWAwOXKMsZ60kX0lB2KBTnvrtrHLRb6tQ0xDwRvccYN6HtmgNLdfKCiwU7HeWBpFgmeCCQQwxjxHR2mSgBSaHBvr584nWzTq3QXIKSVEppU0xbBmEVVTTUnJWZ6PpjSyAkMoF9od8R9PGMPpnSd6brBJllIS198xrG6dpUASxqcKMPSdvStIurdiCmoDA1ch8c3784r+qUglSS5WKNrYuD8OHds3Q5O4JApyVJWyTq6zBRKHS4cMouXNWf7NVb1JmX0zFJAVeTcdO1iE94ywMRZ85BCUAOEOb6iXYhrrBRDA4GjueMQF25uxT9r4j6DcI55bnRRws6u2x6loDpu0lRtImFYUAAyASCMdYoDU8d7DTWbpHZpjXZ8tzkVAeceDWaxzZtUoWt8wC3PCCWjRM9Acylgbhe/wDV2iiqSS2OvwENnPU+hes2VhhXHgFg05OlpKBMUZamdF4gFi4IYuC7GkXs7p3pC6VpXJKHZygAh8iNsVhUUnbmcuIwk6Or26nrdqmkIUQ5ISohmdwCzPSPGJgusFqJJvrvDWZORLnM3ztciJdj6b2+YtKeukod9Yy0hIYE4ng3fGettumFS0kyzrFyE4sTUF6A402xWVGTdrHJdb3Lnorp1Flnuu+ytRQcYn4ik43S+O2LXS/SoKUyE0woGodjYUJrGCnaxqEnZQ+sFTNUSA4ApkconPD1VHQM0b7mgk2wLmXVdkAJzLteIoWA7XjlFrZbRLJUCpysBwMKEpIAQtIbAl9nB8OmcXUWoTi+GX0gQnEGvmIlGFToNtdTcaPRMWi8LUkOuZ27t4stQcucTj3xyMUlL1c1hQnvsasbGy2pZky2ly1TkEAnrEhNAxYmtU0ZqPiWaGTLFMmghQlJUpRupSsK2lno9Hij0rpPrrhKUpuk1Bd3bHlB9GaQMqZf1VFrtabNnARvNdjy8ydZNDqSsyr4VMuhV0qDpAI1gMWOHfHbTZlymTMXdKiACVttoK5tgI6vTSTNE7qkdYAE3r57LuzYRH0zb/xASFJSm6pKgQXOrx2w7oNSPNmXiC5NGrjQ8+cU1vGureAfCLSVKDkviTnhFfpNDLp8vrE2b5E7ogr/ALhtqFfSL46VWhSjMQjq701CSkm88tKlgKBDayUmoOMZroutrQje48I2A0QDNK1LUU3isS2ASFFHVkviaPTCseJ7R4are/8AD+72PQwuZw93qRBpGcE3Vol9arqygi9caYq7rPV0kVbFxhALZpqYi6CqRKI60LvhRSVSygAJIUCLwU9XMTpWgQAoKmzFUQlBLPLCFXk3SBUhTFy7sIMjQyLt1ZUuky8VM6+sYKdgwwDNg0ciq4dPby7d/V+xdxqWBJt6zMSXly5by0lK3ClKmJvslTsCAQAGqysIl2LSDzZqFXbqapbFk0W/BXnDFaJSVJUVrLXL1Q0wyy6SsNiDWjPDjoaWXxBN8KUGClCY7glq402MIm50Grdunr/j+m0pkSVpeZ1CVgBSxNAWkVdJSVsnfdKe8R0aSmzLplLRUWlYdLhYlTEhAxcOlQqIs5Wi5aS6E3aoLJYB0OxYDGpfbSBzNBSSACFAArLBSkj8whSkljVJIGrhD8Th77c+nZ8v1Fw6ltzPdOJriQoUCkk87pjKhZMbbpnZ73UmgCSaZEUp4RT2ezAAhYNC4AApiO/KPf8AZ008PF+tzz8RJxqNFMJpABGUXNptMg2ZN0TDaQQ5LXQmgYDHZw4UgSLMoM8tS0uwYNXWPkTjTCLLR/RNdoCl/wCUyrt1T1oC43V2mO23M5JK7KOyzlJwp7+w5RaSNNzFoKbzJe5qgOQQacKnmYsZ3QecDRSMMn9+cVVq0EuzpvEC67Agg61SBUO4ryjLdjcIuUkivty63R2RjvO2ND0d6PJIEyeHeqUHADaoZndz3U+gLEJs9INUp1zvCfuRHoKRvhU431Z34urwoqlDQKhFKQUCAoU8EeLnllH0h6PpnArQAmaK0oF7jv3xhpRNUkFjQ7jiHG5j4x6uI876YWe5aVN8YC+DuD4gnviVRZbTR6eCqcROjPVWKa2yihLqwvFFCCygAWLGlCIhy5oJADuS2H3iy0vZlmzyyA4MyZMWaUdMpCebGIGipJTMSspolySajAjLjF/Ez6nmToqLa6DiN/l6wGfNuqKS7gt7rFrJUbydVKAVJJUBl8WOTExU26SVTZihUFaiOBUW+kHiJ9TPDXQudE6cly5QQoTQoKUTduMq9g95VWSFBv2twi4ldJSpN4JnkJY4pLt2mZdc+fBs6vQE66wlh71ddGwN8XGLeyomS5V3q0lYlkVKSA76z3t0LiMeVFXaZ/WqMw3jerrYtk+OTQoilWw04woi5Xdzdi1nWOUBRuATMJ/mU0C6tL58QhvIwkWpfzKPeYeLYv55ncXiWd9DN30BrSAQyVKGeIb+bGO3hSgHer6wT8Wr5lniTBJVvXlMX/EYw6jQnNo4haRjTvP9UV2kZgJGBZ8PrU74uJdsm/CuYSS+KjjEHT5mkoMwLBYhN6mx/MQ4TbY4SbZE0Mu7aJZ/bHm0enNHllnOsk4sQeUepFQCbxLABydgxePG9sr3oP8AU9XAPSSMsuZM/PlX1vIkz6up1X2VKLvrEJCg+LgwWcg9TJA61RM03kJtClKLy1kATCQW1UluMWSdKSClUy6ouUy1flKvKcFSRdu3iliSKNUw6VOkSzLSmVdvsoBMki78IUoJTqYs52mIcWS/I7/vbX+S2VP83rkVCbRMeSoqKpRlSFzDeLgBawDk9VIKzmJZiXJCettLqAXrpQOtVeqi8fyyWAAwI3xN/SUkGYOrWnqkqKyZRAugkmpDF6kbamO/pGSGUJUy/f6u71TLe4VYFi10Gu6FKpJ3tBr0mvXSw1FfEVUpCFWeWEXJijNSVoRPWQSULABWSSksxbBwYv8Ao+SbNKJLuDiSSKnVJNSU9kv8sCmaTkyxMJSU9XLTOUm6AbpvAMPmBBDbSIPK0qgzTKurGtcCrouldwTLrg0N0vUVrEK8qlSDSi97+vqjcFGLvfsROkRYyqAl1AAhx/lzFYE1qBD7HKQuWhZSgXkpU4QnNIO+JGl0dmpArhnugFjtFxAQGAAYDYBhHu+ypfhY/P8A2efi4/3WK1aRMm6EX1kkuA6W36ia555RN0ZpdcxLqRdUCzNwOdc4hLtp2iOpmqPv0j0bnPlLj8aRkRGa6aKvSwauVgHP4TE1Ewg1eBads3WSFNiNZuH2eE9UVo2jUTfUpOhP+bMyNwcrwf6Rs0gR55oS2iTOSo9k6quB9Cx7o9BQY3SeljWPi1Vv1HpgqEvA0wURQ4RNGB6cLBtIA+GWkHmpXkRG5tlrTKQVrLJSHPoN5NI80QF2u0Ya01f8I9EpHhEaz0sej7Oh7zqPZIs5Oi78kC8UkpBOJFHOHeM8oAvoopCFLE69dF66JajearAjbGktWiLUgAIUFJAYMQGAoKEDLfFTPnWhBZXWJI3FgBwo2+JOdt0zhnUvJu25Vy+jYZzaUB8QoKS3eQIano6gKBNpQoAgs5ILF2oMDhjE06WmHCYpu4wP9KL/AFh5+kY4y6evqTzndIS0U1bOtL0SLzJHfEWZLQtCk3ZaQQwGtq41DAh6wZWklfrFczDTpBTdpXMw+OxZyqGgx+vRyX/THYsxpNXzq5mFBxu3r6jzgJWhppwQANqlN4B4lSujkw9paE8HV9BEpWnB8KT3kDyiHaNJTFfHd3JcQ3KC7iuiwkaBlII6yapW4skHuid/2yM0838oy5Jxod5r5x0TSNnP7RnjdEGY0U7TqUDVqOBig07pJU8pYOwOTYt6CGBYPaFO6EpaMBTl6QcbqaUyvTKLF8Y9HTKE2z3TQTJd0/vJY/WMFOnMNQ1etAaV2iA/il/Mrm0cuMo+IUbOzR6uBpyyua2ZsJtgtExC+sA7Um6gTGGodcpWkBSAoYAuXBg2k7JOmJlqShCJoBF4TlAy6hi4T+Ylg5SYxBtCvmVzMdE5XzHmY5/CTundadn0t1O3gO3r+D0G12ErNpYpabJTLS5wUBNBfdro5GIc7QxuqSLkz81MwdbMXUBBQUqUxNCSRxjO9H0dZPCF9kgv3B41GipKTLTqpPcIpS9nVEtJ+XS3fscWIrqnPK4+fX5AtIaH69ZXMVLSTLSggKcEjrVEOQHTeVJV+5hB5VlUmaVGbKuFaZrPrFSZSJTOSwS6X2xL6lPyjkI4qQDkMDkN33jf9NqWs6mlrf4/fsR8ZHfL5/YWkpwKUsb2RZiztUtgIhpSX7EN6SEizrIcHVwp8adkYvrVH4lczHTQorDQVO9/uVhSeJvUvbkbhJIPYVyMFlqUKa9XyPpGBMMKRsiucp4B/F5fc9DJVk5GxQPpxh0lZBqDyjG9GkD8QjDBWX7JjW2mWyScT58opH3lc48RT4U8u5mukWi+qWVIYoU5DHsnY3unAwtB9JFSQETAVy8mxTuD4jd/aJM9Sj/pnkqnh7pFYuwKUSWbjm75+8Yy007xOqFaE4ZKy+ZtLP0hsyg/WpH+50+YgVs6U2dAoozDsSD5lh4xg5iEpDqJFWw3VatYCZycnPc3i/0hupPoEMJh5aqTa9diy0xppdpOtqpFUoGD7Scyz1+8WXR+eiRr9ZKC1Bn6xBujYz1O2MwpZO4bIQESzO92dk6SlDhx0R6jZ9OBZ1DfoHuqSpnf4QdoODxL/Fg0IcZgjzBjEdEhSYWo6RlkDt45RpPxuSk8DgQMa0i8ZXVzxa1NU5uKD2mwSJhdUtJO2gPNLQC0aIlEUQx2h6cy0dRbU4EuX72yybyiVLUlVQXHvKNWRGxn5uhlB2KF/wC9N080n6RVWlKpQ/MkMdqHIaNqpIgKpcYdNMTiYL8WjNCv4m+kKNnMscslyiWTtIEKMcF+kZymEvPlHesaBiZug0pF7F45GTBma+Lw5CokdUnLzjipfCFceUYle0eMIrTsHfHFP8Lk7q/2ivnzFuxBfhGo02x5WGnzhhQQkSCQ4whosSizDAvUY+MW1lkk9pNOLfSOhU7bndQxM6McqsVaZRJYAnuPpExOi17hxMW1lQKi6QNvsxLVdGR7/UxrIi/j6vYhdH7ApE9KyUkMoULmo4Ra6ItiUoCSFO5wbhthWNbqpVgfI5wLRiHBADnWUBtuqLtvYvFI6R0OOrUdSd5Fr+NTsVyHrDkWsHBKvD1iLUbO725h0lQvV8/fnBmZjKgulrMZspUsFrzVOTEH6Rmv+nSCXmCgfA+sa2+DRh74wKaghmw3NWMyWbc6KWInSVosy40C/wDqfyn6mHHo5/8AqG/2H+qNJcSr2fpEiXZHoCeHsQsiKeNrdfJGe0TokSpgmXypgqlxt1dYtyi5VPo4g6pMwA6ijvFX72gCrMpbaqhscL8yN0bWmxz1KkqjvIEs7QeXt+6BzZQuqUTgknDYCc+HjE2XJUHPVqwAcUfu+8V2l5CuqWWW7ADVIJc1fdDuydkVmjbMmbJnIXQkIIIoRVyz8BDE9HpJwVM4XkDzTUxI0KkX1A5J8jEqclN97yQBmVoD/wA0KSK0qk46RZER0XlEUWs7XIDcRdhf9NyhjffZeAw2UDxLVPGPWygf/LL+qqwf8dLu3VTJCqNSbK8NeMWRbi1+TYPR9lTJSoS8CXYmpPAjYInCc9CAeIofCkRJxSpIuqS3zJIPfRxthLWu61FtsIJPLPHDbG0c0m27y3DTUA5EbCC48YBLUpDVcP73CGi0gYqI3YGDS0hYdJD0q4fDPI5wCGnSagaktsLeBZ+ZMTLLpBKhU3T/ALgRzYU7hEe9RixpEWdZ8GpxHsw7iL8IG6FGb/D7E8lEDkGEKHcRkxJHukPM4DMcjFcqeTTHhB5ViUaqN0bM44lSciSTYf8AFnIknZhD0yCarpuzMPs0q690d+cTbHZSSLwIG1secWjSjHc2okVE03wEocNsNOUTJNjKi60u1Mg3cBwi0lywKBuUdAipsaqWEoLBNAWcDZnFCNMTMkyxwR6xom2kCM4nRE44IfvT6xOd+R6GC4TzcS3zH/pqdtT/AAJPmIadMTvmT/xy/wCiCo6Pzz8H8yfWHjo5aPlT/EIn753fhV8PkH0BpCbMnBCl0uqPZSK9wEXmgjrKwo7Fqh1PjjkOUVugtCTZU0LXda6oUL1LekSdG2m4tThRcswD4nGrBnEdFO9tTycXkdX3LWtyLZWkEAkbCRRIOBIy4eUdFtQrVSS5Bam58Y6bj9jmB6wryBggcWHCNEfc6MJpOaoSJpClAiWoggkNqmoPGMF+k5/6+d/yr/qjbz51+WtGakqTtZw3GM2Ojav1g/hPrEqqbeh34GrShFqZV/pGd+um/wDIr1gZts04zJh/fV6xdp6ME/6o/g/+oKOiW2b/ACf/AFE8sjt8Vhuvk/4K/o3NUq0odSj2sST8Ko2l2KXRmgBKmBYWVEPQhsQ22LRU0uzDn4xanotTy8ZONSpeG1h6kxCtgoeBiW5z+sQZhUuaZYZglzVlV2O4w97KXRyWKTQ84KmKTV2WndiRGdSIvejsodYpX7X/ALXvtFv/ANNyMWWTi15t+yJVItnbg68aWbNzsY0R0RsU9HrPmFHH4iPvEtHRqykBkK/jX/VSJ8Nnb4+l39fMpNFzSEpGAarHz8YtpYcu7cDh3ekWKNHS0gJuBgzYnDeYkCzpyiqR5M5ZpNlbNIUGcKIz2jJ8j3vEEyAGcVrrJHd2Q59iLpViR8oBd3/tEedZVnskgb+7KGYKYzVJU152LsQzvmDsyyiaLcMFO+LD1iRNsZ+JlNxpwyEVk6QU5UJw2bwcuMAE5M1BqCfGFESUugcKfjCgAy0mUE9kV2tWJMuVWtd0WMmyhOUSUSgK+kAgEiQGqPr3VEHRLY5jv+0dVUv6RxA90gAKdw8PWOgj20NAbh73cIIhAy8/SGMUs50+3PxiQmYeA91eI5JfD+bzjgSXx4wAWEuf4eJjv4g7uOzwiDeP0hK9mACxRPBoH9iKW2BSETFCjggbw+Xc8TLIa/un3tgswhShRwOQAp4v4Q+RnmPs9pvJvFnNRRsdwjq57+/SOqS5w993ukcRKJOD78PvCNHJan9M++DBJz7hiw7oLLkEbfBoIZTiAAEq89abN/c9IOpcNTLDbeA9I6w4tjCAEZx2wIzdrjca8mglwGr7qfbCBTJaRtfnAMbMnnYD3xAsgV1syYdVTpKKuzOK7jhB5gc7A3unvAxyUqrOHxGMAEOwyyhN5mZSQcMlgVi3TaQznDfFfbizlLMQLw25vjUjdlEgAHCvOnfGnsZW5MSSQ7ONphwVEbrEggGpOREFAbPhSEMP1jnEvwpz2w8TKsaPEdJaCmalgyXeACQo5f3EBWKbofL7yDVzDDjAA5EwHN97xGnWYHslt1G+0HUgYjHdApgD4eEAFUrR63xT/CD9IUWd5W/33QoBFKlBaOhOWB2UhLnUygd/h9/pAIKC20niI6G2wEKBzB7oNLJ5bIBiV7Hv3WHh/fplAya+vlDgQBhe3UrzpAA50k4+JhXmOIZm5+/GOOwc4e+cKY2ZbIenlAMeFBOTu1XPtoGVgg7Ds8njlzg2074VxWVR72wAFsnaUf2TTLLdEqyyhdLuQW833RCstCeB+kWbsKe+EHIXM6X2nmfrDpZO6AqcnZ7/ALw4zlYXQ/Fu/dCGSQW3Q2+C9XyO6BuTtO72wh/ZDUblAAS9vrDVbSWpjsgaZ3De8OB3V7uLQDHp4isCKCSagjdDiqtYGpVNh4QARFqOEAnDwicps8IhzZYcs7HNmhgMWm8kucjEiyzKODkPIekR7py9I7ZpKggAg4DPdnDFzDoL4MOHflDr9YH1VH9+WO6OIcUFfCEMlIVg8Eu93AkHwiI428/WCXDv7zAIly7Q/wBMvGHTBEKVNY405xKRMpU3uFPrAA9MyOmsCIfCEHygEPMveYUMhQAUCS9Xr75wggir+GENSptnf9ocRsPpAIelXvCHEjwPv7wJGz6HH3yh93lnj9qQDHJHv3xjubYYU4NCYu9aZb+GcPlnE8RAA5B+3qY5s3P7pDVJPAZN41h6ZZagA+sAxSgCKjj7/tBZcp8SWwrDJTZVOL5DFtwgqV7Tx38M4AJEuyjNu5sIL1AqRQ7XfwhsmYBk3c3KCmEAPqRiC/jyY07ocJAarnbvggVHb0ADFSgwybZCUlwLpBGefvOHJVUu8NDnClecAHDLGOeT7Y4lIOOPvbCVMBLNXKuLbGgS60xgA6VY8qcoYxr3evdWDyg/96w6ZLGOyGMjlO/37aBqTgCcdgg6cKt3YRwU2Nlz2QgBiW2ENNPeMGDZGBrG2GAJS/e3vhAct1frHSmkDADCABztgcWFYMZoArT3kYjEUD+HH7wlHKAQUzRU9/8AeByphKnZxkQce/lHUOMCBu94QIzWVV8csBABOl2kGmwVPrDxSIZWzUfwb1h0hT4Xhu48CYBBze2jl94UMUffswoAKRad1H2cfvBLvADe/wBmjiBs984QUdlOezwbbAIIlLl2dsvt7wh6Tvw9+kDUSSzEjPIc+UOVM7s8YAHJx83G3dBkMeI4ZxG6wgjfsFKf3EPCg++AYfrAHIFK84SJmTU47d5iPLUVOdhY5l+VMIeHxSxyHunt4AJElVWqdnDhtfzh6EMdo7t1RshiHPlXD7jGsFRXEenhxOMAwi1ZM+7F4KlbY+UCQrdlhD0kmEAVZADwkDP37xhH7RxaSaQAPDPxzjmEdSIRDu/hAB3EO1d8MSGPGHgQ1KngASu7vEcK/e2OqgS0gZONwfPYN8AA5i65+/OBk+9kEKe/c1YGsNWj7t+HnDA7fpmW3+3jqSDu78fdIEHx9t9oQFajlXdAMIQ2APdDCjnjX3SCiWA9OPvbHGgER1JagLwxII7RbfBFMcxDVIJLfaAB8xwDR942QBP7MGEphRVRkcPeMRZZvHAvsEABVLfyb7wSWovSg7hAVUpv28oIrsuGf2MIAHqn+3hQBIJz8vSOwxEWX8PfHT9T5QoUJiQXbwhoH184UKADjax/2v4wWUPM+UKFBzGhowPFvH+8SLOkavvbChQAPkio4HziQoVHfChQgItkw5eQiZL9847CgQDlYH3shIMKFAMeDDyIUKGA1EIwoUAHE4CIi1Fz3ecKFCANaMuP0iOnAwoUMBq8Y783AwoUDGBWrWRvNd8TFdk98KFAIFNwgcrtc45CgAZbBhxh1iGqe+OQoHuAzNveENR2u4fWFChiZCnqL4nLyhQoUaA//9k="/>
          <p:cNvSpPr>
            <a:spLocks noChangeAspect="1" noChangeArrowheads="1"/>
          </p:cNvSpPr>
          <p:nvPr/>
        </p:nvSpPr>
        <p:spPr bwMode="auto">
          <a:xfrm>
            <a:off x="3321050" y="3216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AutoShape 50" descr="data:image/jpeg;base64,/9j/4AAQSkZJRgABAQAAAQABAAD/2wCEAAkGBhQSERUUExQWFRQUGBkYGRcYGBsYGBgaGBgXFxgXFxoYHCYfGBkjGRQUHy8gJCcpLCwsGB8xNTAqNSYrLCkBCQoKDgwOGg8PGiwkHyQsLCkpLCwsLCwsLCwtLCwsLCksKSksLCwsLCksLCkpLCwsKSwsLCwsLCwsLCwpLCwsLP/AABEIAMIBAAMBIgACEQEDEQH/xAAcAAABBQEBAQAAAAAAAAAAAAAFAgMEBgcBAAj/xABKEAABAgMEBgYGBwYEBQUAAAABAhEAAyEEEjFBBQYiUWFxE4GRobHRBzJCUsHwFCNTYnKS4TNDgpOy8RYkc6IVNETC0hdUY9Pj/8QAGgEAAwEBAQEAAAAAAAAAAAAAAAECAwUEBv/EAC4RAAICAQMCAwgCAwEAAAAAAAABAhEDBBIhMUEFE1EUMlJhgZGh0SJxQ7HBFf/aAAwDAQACEQMRAD8A3GPR6PQAejNtb9abVJtc1EqddQm6ybiDikE1IfExpMZLr+Gt03ilH9A8oqKtkT6DadeLaSfrgAGwQg4pBLuDmY0rQtqVMssqYsupSEqUWAc5lhSMYk4nkn+kRsWqdbFI/wBMRUlSFBjCJQGklUxswI4/XV6xs15QfdorS1X9IWWhC5cm0v8AhJkJD7w/eIsAWFV9kd/LhGZoQtISCpJUz4sOog9ZHeBHdApH0eUfuiJloGwp9x8Ihaul7PL4JbvMMXcnrlAghsRHJaAQC2QhajDdl9XkSO8tCsKQzYpTykfhHhC1WWPaOP1SPwp8IXJvOXIZy1GLdtYqxbSMqwmG1aPVBOPQ97FsRQddbD9ZYHcf5yWKEjEK8vHfFtFjMAPSEjasBcj/ADsoUO8K8u8xcINzDaDlWJUMrsKoLxwpgUwcECEaMJOMdVooiCoRCoN7FsQGRYS+EPJsJgnDE9agzBLOMSXqWNAPjBvY9iI5slMIhzbJwgrNiOpcUmS0gWbJwhg2X6xm9n/u/SLAhAAJhpABnH/TT3qX5Q94tgNRo4nKOzNGEdcHQmI8yb9Ygbwvuuj4wt7HsQFVo47oZNlO6LQUxzohug8wPLQuPR6PRkanoEab0XZbq51olpISm8ol8Ejc9S1BBeM/9J2mjdFnRhRU05b0IPEtebcBvhr5EydIi6nfRbVMmS1yEhbCYgKeqFAG44OKHFdxi/WSziUgJlhkJpczTwFe6MSsNtVJmomootAQocaMQeBDjrjadH25NolInSvbS9e9KuILjhFSQRfAMmy0L0nLIcK+izLzUcdLKYK6727sg4hYUxT6o7C1GHCACrszSaApJCvoq3FQP2yKEiihj28YsoEZooRNLpPEHwgdq1/y0vkfGJk5TO2O7fSrcYE6oWm9JKafVqY73ISodyhFdhdw6sRD0eppCSS7pcne9X74mkwM0YofRkbjLfqIJHc0IZI0av6mXxSkd0Oy1sFMH2jwziJolX1EjilP9JMOyZrpV/qH+toBEwGOw0DzNT5RyZa0pLEgcyB45QDKv6Q5RIsRBZrZJyBqXrXMfGLdFN17t8tSbLdmIN22SCWUCwBLksaAb4sydMSDhOlHktPnCXUp1SJkeiOLegkMoF9xB+MPZ9XlDJFQiasgOA/dHl5Vzjk87KuR8IAHIZtWA/En+oQ68RLQqv8AGjxEADs8MBzA74UbODEfSi2QDuWjvUIflLo8O2KkM2vZQpjl40huyEdMtsAiWByeZEbTFpBkl8wAeSlJSfGE2G0fXTN6hL6mCj3AxVEWGiIElZ+kMo0ShSue0B/2jtgkFwJXab1quhiBLSWzcrXjuGx3wqKsMoVSOmEpXHSqEMpSfSxZ/sbR+QHwVC1+laygfs5/8v8AWM0s1oC3xo2QESJRS5cHHIgbo02oz3Mu830wWZw0ueAASXSkPgzOrDGIifSPIWL8yyFZUxcoBoQ4D3KgDOKH0lE1PqDuPg8M21F9JQoqCVPnuLjhBtQbmXiza+2WXeEyypVeJWCyaJVUJYpoBh1RKR6WpMtN2XZgkVolaQAcywSMzGYWyzIkrlqCiLstKQ9QwvCvfD4mpW15Y4MkuSWDUg2i3P1L2v0oSlW2XPMmZdRJmIuhScVrlqByyREzSvpaEyXds6JkuaSGUq4QADWjnEPGZGQOkDquhlYvvESZkmqFZAGu927MISihuTLBaNfrcpz0wDFqBIDE+1TGHbTrDabOuYJMy66UKagBJDOXwoMeEViZMQHBBqXweDGl7SlNoLuCpEtiH3HsrDpCJlo11tyQ/wBIVUP7LZZtECRrpbRKSkTiEhGGzhdZsHZojWmcktX4QPkTk9FUL9Qh7qiPVbHDdBSHZaZ+uFrlzUy0TiEIcAMmgCcACKsIf0X6RZ0taZUwveAWFkDffVu909pgBpBaV2ggPeSracECqVMz0VnWBk+SrpUqALJk1OVUTAMeR7IVBZv9lta1gEKBcFXqjC8A/rYPFD1nBNqm3mJDYpHujjFb0ZpyYJfrEkIQ/wBYHAuvvwcQm36aSZbKU6piFihCsmxfiIOI8sduXCFaSmBkMR+1QNlqMc28IM2WaSkVD1owyxzjNdF2ebKvMUsasd7MFUzEMWaRcmTL6s1fidxjEQyJyZtPG9i+vY12Sks7Jf8ACHjQ0dLs19n3fw/ejD9DW20yQxRMmAhKkjEkBgpsyNpMGJ+v9tWxF5BSEgABnISq8WI2iboLV4Rq4uXQ8ylt6mrT5swFIvD1wPV4E+9Ee2WqYJay4bD1d5u74xHWvTVonzVzZqFSnlgNtAOi4l+Bz64e0PrfaSmVZwsiWCAWxO0+J4q7hGe01s1idrbITND2qX6pwqMRShZ8YYVrZJ6e6ZyCl0KVQpugOXJyww4xlllQL6TeUViWpZwoUtdIJoWoTEVGkZi1TlKmklSC75slgeqCkHJvNqtyJsoLlKCwVoSCKh76S/UImy5yEhrwDMKkDgI+bl6w2kI6IT5ly87AsHweLLqnMvzlImTTaEJQVJCiUh74dSb/AAcwUN2lyaxp5aUSjeKUsuWQSWoZiQX4Y8o9oubLXOnLQpKki4gEEXaJDsRTGnVGfa6ywqSb11JvISJi1Xroe8SGchmy3xTdJ/VypV2fea96pULwKztB2oGasOhLk+i1J4QJscp7RPID/sk8KJUqpz9fDhHz0m3TKALXU121VBKWevdEuXbZqb120qBKhRMxYIo9agZt1QuSttH0eiU2P6R0pj5zRpy0Y/SprtnNViHY1PGkWfVbXSYiUemmTppKztdITdSAhsS9XLAbjByJ8ACypVLfZKnY4gQ/LtCq7Bx3jswiKm2TkpdSNnByAOLOMYbFpXMokpSSd9X3AENBuZNIZmSJl0AsCMDeJoCSOWMSp+kpqmpLo4BNcTV3hiRYZyakzC9agKwpQDDlD6dEzD6xpzAPhnDcmxJJdBrSLqCHuvcBOGLqw7Yh/QcDX8xxxpWDUzQilBG0GSlmdQqCauBXHujll0Hfd1FkkpLCtMwcuyBtjXQrc+wkzUgLUBV9o1DjM4ROVJUm9tEh2DlwBBCdotCLQlKlUMtSqkAuCGFB3RJkSpKVqcOCAWqdovexhK2UkB1ywoEqLMMXb5xghrFIvWtJvUEqWWZ67XkIlLnSwXCBjmwy684c01NInob7JB7FlvHvh8oVcgtdmWoUSvqHmOMN2OxLEoBlEdGVbS6MwL48RBVdrJUXUzA7+ygZ6b4iWOWCkAn9y1XFWSGoDg+HCBvkNqHrRIT05UpZCTMDhJq100GQp4x5UqWVgJdjLxvEuPrQnmbpxh21SUglSy21eG92IwauOAhhFrK2uJCAA14p2v4RlArYuEhP/DSBQsVIQGcOwBejcR2RC0joietBJmTpi0tdqgMCReqwDUGO6kGrOww6ycTzJiQJmwT7ym6khz3qEU4J9RKbXQp+j9VlrcWi+4qFXkkE4MAQSmmfKCY1ZmJHRomJ6EgApKBfUBjtiruBUboMgwpM9vLEHmDFKKXQTk2CxYpqQwVM2UqSku7BTEgcdkQ6rSUuYlCEy7SiYkghUxCgh0g+sqrd26CAnDlz2k/+SeomPKntiCB7wN9PaKjkQ8Agdo2XdC0rWACC5QgHr2ibwxpxNYYk6OKZiVJmhQvZgpUCSSKEM1HxguQFVYKG9n/UQ0bKg7xyJiVClSKct3LBqNGTLwIKFG7ksVBwx5w3YtHTErWFIBNxmCgXJypvgmbIHcLL/eAOGGUNmyrCiWSoqDUJS7cjBTC0BrTYpqVN0ahebZZ8N2ePjCpSp0s3kJWl0hL3ThhuglP6W+lVwi7uLvUHMjdDknSqkgB5gbenyhclWmqA+k9Kz5tFqoSSRdAwDDuMJ0lLNySB7h75izBY6QK5jhaGurG0pILqSlIoeSoJy55UlOxLVSrsWLl2O6EHBS+jNfHl/aI6ZRvKcnPIbgYulrKGrJQC4wYHEU+EQLKJHRlSpY/aAFT0bZDO+fxhFWVYEt1+UWXRFkPQBTUxJyc08Gif/wAOsppcKfzecNTpKEUQXTxxB3RUSZ8oPyLImUlk/VpclgoDHPdCJtukpxnA8BtH/bFOUskuS/OvjHBOODudwDnsgovaWk6dljAKV/CB8YaVrF7spA5ue4NA6zaJnL9i7xXTuAJgjK1WOK5nUlLd6vKDgVJDFo0qsAEKu3gSWAGZHVhEKXOUskC+okvRy5OdIMTtFAIUEpSSAUpUsl0uCXFC7EvhEPRNjtclJBMqYSzqvXSaNlhQQmxJqgYqyr+kIBTdPRqLGhbM05QSsujipagSSQEmhCXvB8S5hi12O1GeJxQgMhUsJChgoKqT1xJsky0pUSbO7hAopLC4kpibHZ1OjipeyyLuKSm/ep714GnVjDml7AZikLC2aUE3brvtXnd6VDNEiXpEh1LATvF4HLNQpAq36zvRFeVE+ajDonuTLLbyXK9kAsfWB6nooRAtWmyotLrxOHNvOBqpi1l1E/HyA5RIlqOGHUIpR9SWxyWHqtV48XaJKZvHxhNmkzF1QCQMTQAc1Gg6zD1wJ9eaCdyBe7yye8xoQcMzj4xKtKmTKT90qP8AGo/BIhg28J9RI5qN8+ASOyGVWgqU6iSd58OUAIk3obUuEhcIUqAGPhcdTMIqCQd4+axHTMhd+ABS1JPrC6ffRTtRgeojrjpTNAcETkjEh7wH3hRaeZpCb0MrJBdJIIwIJBHIjCABxGkEnElP4qj8yR4iHFTGYkbPvA3k9ow62iPNtgX+1RePvp2V9dLq+sPxhuVZC72dZUdwdMwNvT7Q5EwhhCXPfBUOdMc2gfYiqcu50YUvgoSlnhXZUeBDxIn2NcssSqWfdnJuPyXVB7RBYUOTJaFO6fLveGF6KlE7OzxqPCOTLQtDdIgh8DkeRwPUY6m2JMMQ2dFKrdWqm9QI7Fgw0qyzQP3auJlpHekCuFYnA7jHekUAzuNzwqQ7ZGTbZ4p0SCOCm7iPjHVaaSzLkLHUFDuiSm0t7I7AY79IScUp7x5wtqHZIlaAlJ/dqVuMxQY9VBBKRLSkMJYG4pZPeMYZXOU9SDwunuI+EdBJBYA7wa+PxaILtk6XNUaBBp7ys+D0PVHFhXuF/wAbePg8D5xYEkpQwqVFhydRYd8Rk6VQ4Bnym4zUl/FoLKjjlL3U2S0WlQUq8wU9a8Mqw4mcopel0ZnAczgOuGLTrFZ00RMlK5rF0cmqe6BNu04FYzpa9wMwBI5ABh2QFLBk+F/ZhsW8E3UDpCcDgjzOPCK5pXWguUuVEFrookMWwzbee2PaE0kBPvzp0pKACAEqKt1WuwiwavJtU6a06XdClLupvFRBVQswGYxMNUwlhyRVuLr+mBFWuZMWld5ikkhmYYiowNDyiTZNHKmF0hUxWZFe04JEWdGqy0EiXLllmrOXeIo9EpAR2vHLRqza5gZUyW3u3mSOSQlh2RSMGCEWFKfXmAH3UfWHtBujtMLNpSn1JY/Es3z2MEjsPOCh1eUEp2JRWm9eqq6yWyzMIXq0pK1KHRlLlgoqZNRiwrizQWFAubaVr9dRU2AJoOQwHVHkIJO7HEthzzibb5CZKpJUUAreiQopUQpssMRCFWqUqfNSbrgTKXVUKQo3nfGkLejWODJJWk6IZVHZcLNtky5SFna6QqYqQSAEsMHFecSJM6T0kmlJw9UpNKkEgu4FKO8G9FezZa91jIMcVHk6RkqlzDUdHdqEkmpYgura7oK6MsCZoTRN0sC4N/aDgu7AsQWgU0TPBOKuSoFiSbpUGYFjWofCm6PIXByTq5slPSftLhok0qTg9Y6NXiGAAVQEkpUSXDtQ7Ih7jLaBr8eMWayaiqmi8gquuW2PiVB+yIFo0LKlqUhc5QUkkEdGaEYjGHuRpiwZMrrHFt/JWAzKcwjSlg6JQALuAX4wQnS0JULnSLFC7JT1MS8F7HoH6epwRLui4ylA4C89Bxid6bo9OTw/U4oeZODS+ZW5WlAthaElYwEwUmp3bXtgbldoi02DWFclAE4i0WZVBNAcp+7MSc+BruJiWj0Uo9u0gcgD/U0ItOqkqwypk2Xa7xAF6Wro7qw4BCg9QxPGB0ebHCU5KMer4CMrQtmnJvSdkKzlG6k80F0E8CmBlt1COKQlXL6pXdeln8oit2TT4kTSuTMTLSo1l3ryDwINe9xBuza12maQJVwlQcBKXfk5Lxlv9DrvwbOl/NxX9yBFs1bmSqm8n8aSB+dF5Pa0RVpmoDlJKfeDKT+ZLiNgsqpZSm8UhV0XsQXYOD1vHhoyy3r9yXe94JY9bY9cbJnGlGnRjqLck8IdC0ndF01s1dEyalUhEu7dZTAJ2nNSKZEV4QAm6vzEBygfwgKPYC8Q8lOkjq4PDsWTGpyzRjfbuvyTZVgWKEhL5A16+HNo7NsASHWq8kfeFOO0QB3wNsmmJshX16elvBhLU4D0rXFonnXNhSzWdP8ACD4iBcnPywUJVGSl81f/AGgVpy0oVJmJlihQr2UhmD44mM+6M5A98aNatfbRNQtKEy0S7qgVhAT7JZlGmLRSfp80/vUjkpMRNPsdzwnLihCSySrn5EMWOYcELP8ACYK2TUi3TEhSLLOKVBwbrAjeCWh7R2irVaXMolYDgsqjtvwcnLLOCJ0DpdQa9NYU/bD4KiK9TpZdTj/xzj9X+iKj0aaRV/0xH4ly0+K4J6u6Fm6Pnq+k3U35dAlaVn1gahJLYGBlu1Y0ghBXNKwkM5M18SwoCTiYVqtM+jWhSp62BQU4lRclJGXCKiueDxZtRF45LJOLVdFw39bf+i5J00i8ogLLtgknKJ+jbUmaoghUsM95SFAchTGBCNabOCr6wsWbZVuaC1jnCagLReKVYEhn4gGrRtz3ZwZZMLTUcfPrub/QuXYEOxnJID+qkPXfWG51jSxN+8rddAB3PxcCsMqdDCpYqAGJZwd+HXCzPZN4+W/LGl0vjhC4PPyU3WqeUCUJ6AKkouEOGYkO1A5FIEDWOWFmYJYvKDEkCru9N5cvvg1rOj6YlNwkGVeUykkODddqmoaAyNVgkDpFqvKDi6lwAcHfHkIyknfB39PqNP5K8yk+eFfqSrNrLZxLCfot4YqvG8m9vA9mm6HFa8SwUlNklXxgo1IGAAF2jQR0VqJPRKUekRcnJUkAFWLUKg2498JlejgoN2YpBUH9S+cMy7NWnVByTLJpbk2/ywVadbipNwWeUjFwmWHUCQa0yIpBnVaau0IKywVLUEgsAaAM9K4tDtt1fmJ6KdfSejuIKnXe21q/sXhehp6ZC5st3MyaThsg4XXJfLFsYaXPJ5s2oh5e3HwwrZ9Hqll0sKu4FQ2DHJokKVNqygRxGHDlA06zpI9RdMQ148yxAEGUAlKVAhlZsdzjlSNOEcyU5zdt2O2W3TEJu9IcyWoK4xEmSkLJUQFKJqTVzxh6yyTNN1wHpgcwWbfhwiLa5hkgFVUgMpW5ioAkZvhBaCLlHmLooGvMy7arqdkXE0FBnugDLtawCylDDAmLLp+zptM7pHKdkJZt3XEL/D6RQqVViaDzjNxd8H0WHX4VhjGcueL6gNdpUcVE9Zhu9GlWD0TSZ6AuXbCpJ/8AiqDuUL9DDy/QykY2lX8sf+UTtZv/AOjp+0vw/wBGZqXsiLlou3WcWaWiYFpmpSFImJDguTsqDghiMRvidpT0VmWgKlrVNapAASrqTV8N78IrGkJDXQxAQkJqdz40xr3RpCLuzneI6vFmgowfcu1g15NwCYuXMIwVf22+81D1wuZ6QUjAIPX5Rntkmy0LeZJRNGYU4PUQaHtgzL0DZ7R/yq0hf2E1kq/gVgvxinRx0H16+rOCZfz1xGma9Tcigcgn4xVbZYTKVcmyritxDeOPMQ00vNI7IKQclkmrF44rmKxzUee4d0QdIW2XLP1jTFfZJOwP9RWfIQKtGlVFxKHRpNCxdavxK+AhOjdErnLCJaStRybv4DjDEN23SMycdo7IwSHCRyEWrVf0fqmtMtDol0IRgtfP3E8cTwxiw6u6kS7MOknMtaQ+9KM9ke0rj2DOJ3+PbCMZx/lr8ohy9DbHhnP3U3/XIds1nTLQES0hKEhgkUAHKHZi0oSVrIShIck4ARXh6RrCP3iv5aoqusutaLUpunCZQOyi5M/MqlVdwiErNnp83wP7Ml6X1tNqnplodMkGgzWR7S/gMucVvTtJ6xy8BHrHOkImJWZ4ISXYS1v3wQnSJNttTSZwBWKBSFBrqa1fhGya6Iylpc6W6UH9hGrGg/pEwXv2SGKuO5A4nwjTUS23UGAwAGAHVEDRFjlWcGWh2S1cyWDqNcSYIFad/wA9sS02YppAoWpQU9w0dy29sA+FN8V7TmlymalIwQDeTvKgXcjAso8ni8y5iR8/rFRtGp5WtSlTwSskk3MzX3oaj6icivzLSliAqaXyUaDmx2u6FnSAUBeVMSUgDZNFAYUJDFof03oSXZEJVMmqIUbouy3qA9XWIDp0jZn9ed/LT/8AZA6PRj02bJHdCLaNQs8haJMtN1RF0HeQSPaOdGiSuZMlqJuveGLPjUhn3v2xX1emOzZSJ3ajzhpfpikfYTe1ETwa+w6j4GTbctRlLSUEBgpW/YN8EfGKj9NRfMy6q85UE0uu7gviz1bvguv0syK/5eaQQQdpOBDHxgfq7o6Ta0KUlU1IQQmoQXo+Rhxa6GeXS5scd040iEm1C4xKgbxU6aXn38mx4xYtBawXyZTE+2BR3CWUAd3tdsL/AMGSvtZn5Uw/Y9UpcqYmYibNvIIIonLI0wIcdcU4nlsJGesXVBO0AGpR0u14PuMNqlKWTsFmZSVCiqk03HaMFunTuPz1Qr6Xw7/0idrK3Iz3TOgVSVBYSeiWWB90+6d3Df1QP0illD8Iiya368dCtVnMgLCkAklbM9QQLpqCAQYqNs1nlzFXjIIYAMJrCmH7uHuS6nsj4fqJxU4x4fzX7CWhtOTLMu/LP4kn1VjcR21xEafoTTkq1S3QWI9ZB9ZD796ScD/aMVGsUof9Or+d/wDnD9h1zEmYJkuSUqTn0xrvBFyoO6E5xKXhup+H8o2uZLY/PbFf09qvKtIJ9SZ74GP4x7Q44xUVemOd/wC3lfmX5xddX9JqtNmROUkJK3LJdgxyesJP0M82lyYUnkXUy/TurcyQplpbcoeqrkfhjAOYgiN0tVnC0lKwFIVik4GKPrBqCQCuzusZoNVj8J9ocMecWnZ5KK3o/WZQHR2hAtErcv107yheI5eETF6syrSCuxTHOJkTC0wcjgr5rACfZyk5w0maQQQ4IwIoRyIwgoLC+r+qky0lxsy81kdyR7R7hGn6F0JKs6LstLPio1Uo/ePwwiZJs4CQAAAMAAwDYMMofoKnCMnKzVKhNpQ8pf4VeBjALR6yhuUfGNs03plMuWSo3U1AHtKLYD5pGQWqwutRvBiScDmYna2dTw7PjxSlvdXRARHCiJqbGkEOv/b+scXZ05KP5f1hbJHaWu03xoiXIO6khrdK43v6VRJsmo8xcnprwSm6pQBBCiEh3bcWpBLVDVZYmy7ReF1CjssXOz2e0IIppmOo1mnlilFS5afr6F0lDbV1eAh0COyxtrDbs+Ah0hklRYJSCSTkBUnDdHp3I+Q2sbaEKMV//wBQZf2K+1MJ/wAeIP7lX5h5QxUQ/SSPqJf+p4oV5RnqDF21o06m1ykouFF1d53ByIbLf3QO1a1P+lz+iEy5sqUSUvRLZPxjGcW3Z9H4frMOHCozlTt9mVsiOKjS1ehzfah/L7PahZ9FwlpbpkKbPoQSeDlbRG1ntl4lp+z/AA/0ZhGg+jMfVTq+2n+kxNR6OQGJmIqMOhSW/wB7QlSToolIAmieAp2uAFJKSAA+8HrioRaZ4NdrcOXA4QfPHr6lrEnjHFSTxiqnX9X2CfzHyhJ9IS/sZf5leUbnz1FuCOMeUpjjFPPpFmfYy/zKi1aPtonS0zEgALD1ahFCKHe8JuhpGaekOZ/nD+BHhFavUPVGpay6pSp3ST1rVfTLcJSwSbopiHgXonUOTNlpUorF4qBYj2QN44xhKLbs+lw+IYceGMG3aS7ehnpMcjUZvoukFCujXM6QB0hSk3Sd1E578nEUqZolKSUqQoKBIIKmIIxGGIheW2bPxXB8/sBVZRsHo81iliTKssxklnSolgoqrdFKK66xnSrHLYbGGd5XfWHwcBgwAHIYYxpGDXU5niGtx6iEVC+GbVabMUmmHz38IjvnFX1S18YCRalEpwRNNbvBZzT97LPeLjabO1Rga08RDaOUmV/Tmqsq1glrk33gMfxj2h3xmmnNXJtmXdmJZzRQqhXI7+BrGxnn1xyalMwFExIIVQggEGGnQdRmbaQnnu84DaZ08mSm8suo+qgUJ8k8YZ07pxFmTVlTCNlH/cvcnxjPLbpBcxZXMU6jiT4DIDhERjZUpEnSmlVzllay5y3AbgMhA1U2G1zITfjUzHDB3VXQHTrvrH1KDtffVkgfHhzgXofRy7RNEtOeJ91OZMahY7MmUhMtAZKaD4qPHN4mTopIdtIdCh91Q4eqacoG6tKaT2f0iCVoWEoPI+EC9BsEBDvQOWYYAHHGvhEXwPuFbMl1K4t2NAvXzS3RyEyU+tNqrghJ+Km7DBmQq6pRDEFquAwAq8ZprFpX6RaFzMiWSNyRRPbj1xUeQZACqR4GEFVY8/ExoQOXovPoskPNnL91CUj+JT+CIogMaL6M3TImquvfmAbvVT5qhPoNF3JHbA6dMr2+ULnW0gHZ74HKtmbM2NR8REFEtau6Kt6RJTypS/dWodS0hQ70QfNrf2e8QJ1vF+yrp6txWI9lTeCjDXUTM7PjHFQ4UvhCCIsgauvFt1E0tdUqQo0XtI4KAqOsB+rjFVUWh2zS5l4KlhV5JBBANCKg7omTSXJSvsaPpVZMia4Y3FhnfLhvjuq6/q5aTg8xubCIlpt/SSC6WUtLFL4FVC3KFaI2SEsyQ9Sa1GOFKiMfMjV2i3F30D60kHcYAa26u9OkzpQ+tSNoD2wPFQGG8UxEWEm8MXI3ZjzhuSsgv28f1zjRPuSzJEnflHDwrwi4a6ass9pk+qarSMt60jIPiMjXe1MPPujQkWVdUWjVbXVVnaVNdcjL3pf4fu/d7N0VJSvnGFJUPn4QAbVsrSJkshSFBwRgRv8AMQ1j8/NIzHV3WmbZFbO1LUXVLLsfvJPsqbPPPhpGj9IyrQgTJKnBxSaKSdyhke45RDVDsxm0WpS1FSjeUTUmpJMRVK/vxhtU6G+kihDojsqUVKCUglSiwAxJwAEMGZBDQemzZlmYJaFqZgVPs7yLubUeAdGkau6BFmlXcVqqtXwHAfrBG0zriVKZyxYCvIdcUmw68Wqcu5LkyjvJv3Ujeo3sItAnqIF+6VZ3QQl+AJJ7Y52r1cMC/k+fRHqw4ZZHx0OrmqUBsuTiLw2ebkP1QhFnKl3SFpSK3krCb3Bkm83NoUDC0rYx829dLp2Z1fZ11GdJ6QTKYEOVA0G7jwin6X1ls5Jl9HLvkHAXlJ3VAoX3wX180YZ1l6SUpSTLLqALEoNFDfQse2M/sliSnD+8dfQ4FlW9S49EeLUZNn8aCQLR192ENpV3x69T5+THfOYOExrfo8SE2CXRrylq57RD8mSIyG88GrLrha5UtMuXOKUIDBISmgd80ucYTGjXbcoMwziAKb4zReudsONoW/JI5tsw0dbbX9uvtHlC2js1EJqIRpGyGZKmI95Kk9op/uAjLzrZa2paJnb+kN/4ttRxtE3taDaFg0ziTiRHjaGzUetoRMnPziPPJzHdDEPDTJkm8A7A0a93Ewa0NriJqkpZJBIDBwoPT1XirTM4O6kaGSZqp5D3HSgfeIqeoHv4Rz9bihteSR6sE5J7UXadJBIICSsGilDBuIq0SkFYmAui7nRV/kGLNziOkV/SHUqMfOS1Mktseh1FiT5ZMkrmCcm6xlEFyMQaMCMTnWCq94DPlxzEABNbCkV3TujSAZkpZSBii+e1Fe7s3R1fD9bBry58M8Wq08vfXJokicA71Scc2fPkc/7xQ9ctV/o6uklg9Co4e4T7J+6Wp2borKJim9ZX5jHgTgVE9ZbvjvJHNs8DujgOEcJrxHzTfCDQjLyhgOqV1RK0ZpmbZl35arpzGKVDNKhmPkRBVhz+fOOMcW+d0AAkx69DYjioQxxRjhXCI4TAMK6I1iVICkgKN4hRZtzVeJs/XiYQbqV3mLPdZ8naK4oQsLpWPDk0OHJPfJcnojqJxjtTFHWzSH2yh1I/8YKWPXSfcAm31KzIUA+6jQHZ4UlNIc9Fgkq2r6cBHUZF3DU/W2ZMSpAStlhjeVRjwEQEriLLxhYbdjG2HBDCqgjPJklkdyJfTfL0jxmbniNexjgPz/aNzIldJCrzc4jiY7ZNxjhXWAB/pHqeqE3jjDRmU+cYUJuUMBy/HukoIbvgA0hJyhALXUCEl2xMcUvjSOGADxmsMB1wqx6UmSXuBLHIvTkxhtRo0Nk1iMmOOSO2StFxk4u0Tlayz9yH5r86wFWieamcutfWPnEsmOBVN8ZQ02KHuxLlmnLqxejrXPkhgoKBrtOW5ViSdKziKlABxZNep1RHEKAg9mxOW7arDzZpVZL6c7/nnHelPlEdLiFhXz/bHKPSYkjpH+fhujwOD4Q2JlGbr8o6lW4OR5QCFoPzyjt/5+axzpN9D31jpq2UAAhceV8I9HoQ0eIhIzj0egGdz+d0OI9YD5yj0ehCPAePnC1jxjkegGIUdnr84VL9rlHo9DAUPZ+d8cBwjkegAeQKCG14R6PQAcHnCd/P4R6PQAdyHM/CFA1Mej0AC0DDq8BDUej0AhC1GOIj0egH2ODy8I6I9HoQxaYUj57o9HoAHE+XiYcGJjkehkixl85wr57o9HoBDsk0HIQ3l1/GPR6GB//Z"/>
          <p:cNvSpPr>
            <a:spLocks noChangeAspect="1" noChangeArrowheads="1"/>
          </p:cNvSpPr>
          <p:nvPr/>
        </p:nvSpPr>
        <p:spPr bwMode="auto">
          <a:xfrm>
            <a:off x="3473450" y="3368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AutoShape 52" descr="data:image/jpeg;base64,/9j/4AAQSkZJRgABAQAAAQABAAD/2wCEAAkGBhQSERUUExQWFRUWGBwaGBgYGBoaHBwbGxogHBwYGBwaHCYfGBwjGhgXHy8gJCcpLCwsHB4xNTAqNSYrLCkBCQoKDgwOGg8PGjQlHyUsLCwsLCwsLCwsLCwsLCwsKSwsLCksLCwsLCwsLCwsLCwsLCksLCwsLCwsLCwsLCwsLP/AABEIALcBEwMBIgACEQEDEQH/xAAcAAACAgMBAQAAAAAAAAAAAAAEBQMGAAIHAQj/xABFEAABAgQEAwUGBQIEBAUFAAABAhEAAyExBAUSQVFhcQYTIoGRMqGxwdHwFEJS4fEHIxViktIkM4KyY3Kis8IWF0NEU//EABsBAAIDAQEBAAAAAAAAAAAAAAIDAAEEBQYH/8QAMBEAAgIBAwMCBQMEAwEAAAAAAAECEQMEEiETMUFRYSJxgaHwscHRBRQyUpGi4UL/2gAMAwEAAhEDEQA/AK3l2ZhQDslRURSvR35wUoSQtQKvCpIY6fZVugB3I1C/AjekV7Egga1L8b2ACUgbEgAh70iPEYsrWFEhqt03o/F+scxY1dx7GSizyMc6CQp0XCXLDom4Dknza0E4rEhkAEAB6FxSlQli7Kiv4VaWBBmVezAJ4fOJxjSNI4ByXBBejB/gawtwd2UMMDpWsagdx5kXJ/MRyi85PnIkFKC6tNBQVFBqSTV9JbhYRzSXiylQ02FWPyO0NJOOUZhWVqc3D1KQfZpQUA90Hcou0XdEuUdn5U/EY0KdKpakrQU7O7gixBLR3TEY0IUhLE6yQCA4BAevCOJZDi9GOxzbywQDyWkAe+LbPzFYmGeZhOhRSpOoBI3YODqNDvsDvTfOShKVepuz5JbYX6L9EdIeIMXjUywNW5ADXuz+TiEPZvNVF+8UyQAKigNNICrEsS9fhGZ5nyQdBQaEnau1Bvc+m0F1Ftsz7uArN1/8Zg2P5pn/ALZ+kPIpqMWk4rCAKCilS6h7FCmFa7dLsYuKVOHENu0mSPk9jRJ8R8vnCbG58EzkgEMNQIJbxAgeKhe/ztDHBKcEuS7XL1qKHhFKSfBdhcc17f8AYxSiZ5xSwGYII2P5deoAVLgFvjHSQYqH9RsJNXJGkvKtMTVzulm57wrNFOLdWVPscKxGGmpWoKc0bUbUGzUPWu0QIwhJLCpL6qk0rvcwxzKaoqPt6Xrqf+ecCBX9sB+LFJryFvusc5OVCOQfuHSQVFwduPTyvEGIksph6l29bNE6pY9pSw4NR4q3cU+ERrxaSQANN6u4b0pDFfgJWBz0qso15ftGHEJSAkBWo1L2b+QYIlK1OU1Y1qetKfbRAT/fTY+A9ONXtDFzwwyU4xZIcKA6PQfZiWbPStRbSARb+bEljSNTMUshiw2ffZ2cBvjE6cI4CCtyTRIKSx4EpD7ijwDpA8BGAM6ctPd6WSQ5UUhKUsxUrUasxPX3vZfYbFd4dBSXWU96siXLJ0gtVwmhLC/hIoaR03+mfZmVh8OQUJTPchSlBJmpUOYUrSA4oG3e8Le0eXrwq1SpSDPXPClFUyQgy9SqFSdI9vUHL/rBYw1Y4KFtF7Ukcy7U5S2CQsqClJnGWrQdSRpBYnwjSS9OIhB2WkT1TQnDSlLmlQ0t0JIU9GICnBoQ+0WXtXipycIJapITJmLCkTSgBahLSUtqpqHiCqjg3CH/APSr+mZnpl4qYpBkLS5SUaiSJiklI8XhYSwdTU1hqgmDgltpIOP+JQcVlGI1K79KkmpKTQqLmlT41aqtdgSBEmBy1IlqXMlTkoQ/91Ipr0vLQ1CNSyAVOWDMN4+ocRhJMtIPglBKtWpkBixdRKgakO6r3rHC+3vahc6dMw0qcFYXwEDwaGSAxGkeFmFuG1gc47VbI+CjKSJinKUpDMNII9kD1oHPUxYcB/TrGzZZVIlmYQrQoUTcApPiIPE1AanOE2BzDu1FSEqIAPiGylOEmopQFtzU7R5hMWoqA7xdaip8w1rwEMcpPnsRRb5Op/0+/p/je973Gy092RVM46lvpGlaAHCVp0pDqrtWKv2x7EHCTyMQpJEzUUKljSTUEkpYhKXUEC1QaMHheqceJ9Yb5YJP4ciepTzljSEoKyUIFdwB4iRe6Y0TwKK7kSsSy8llMNE5C0s4JltepFQbFx5RkWEyMuTT8FOU35tZS/kJjCMjL037fcLY/Qp2NxhFtt6WFGH3d4ny7DBR1FJa1Hepu1rUau8P8Vg8OjCrQuXLJVoOpKkqUAJiXozp8Oqrk7bmLCAha1JRje6lAMAQkagzAK0lLmpdxwgumnH4X/xX8iXa8FQmyitShhpK9LAaQNaqFjqIAatWFqQtzDGrK2UCj/LciljQfCOizuw4YKE+auYn2Qgj2T7PtGwe9bwhxnYQpmYcroqbrBSk94XSjUHcDm7Ets8M6DXgFNFfw+LCkhJ34VPVj6wVgak6SGFnvTpv+8WLB9h5IOmZMnSV20iU4/8AMFFZBetoky/IVlA0p1NOUEqXNZKiFKHiSAFIURXU/CEvAyxKZ/d43EEggLlsKXZcsw6XmIUgha0AUYkEmr6tLUZgCx3a0A4bIhNzFCFTSNS5o03KQmUiYCNRZlKKh5Q1zXsmJipYkzJKlklKtKgiqUqI8LmoCSCWABbasHkxSlkbNGanCFen7sNwXaDTIMpCgdYUVAOwLgpAIqkAEm9xWIvx5KVBS21NVRKQDewBLO1Wb1hbO7IzpOiYrSEKA3qg/pUkAOelDBeKwhKlEHVoSR+VB1BNNKWOoUtzhPSluozBOW5k0yUsn2JgB0+J/CXZ7u/o0dJy7M0dw6VBwFEJUa0c/ZjkqZKxLQyTJJKTqU99JdVKgfb3Z1MmiXLlKTNUuYApIBQsX28aaiquL83aNHMFFL0/cuLo2mY3UBMK1MtSi2ptJaqau3VmLCGvZXtGUTDLmKorTpGoXLAM9TRrXeKjPmKSWTrSZigyXI8A4BvEDZykEesWHsf2dM1Ku8TLSKEKI8bu4IYgseJO1rwqMJWSN2dHM8BBUTQOSRWgd7Xildus/HdhDgJubkkflIDVY1o9oe5zj1SZKTJCSKi3havD2etoo+aSe+Tr7ti9Q6TU37sUVZ6AEXtDM7k01EOb8FKzBcpbIBIIALlLk8yTd6cYULy9KlMVij2I34BmdxFnzDISK6FaU1chQcOwfw9NoSlHeJX4EuktRO12oKGOdU4d7FoWYnLjpJd0hjwryELcVhFJWkWJdwl9h0e32IdDCapY0vcD2qFRUAaPat43nYZInSAUk/8AMChqqWDkODSGxk19/wBA0JUrYMGAvpB3Zuu0eowKFT5KQ41AvrZtQe2zO14ZzEydR0S1BO+r1vXYxmeZL3M+SCklyHB8QY6SNzdz+0NimRPkPHZeWoOFhJSRQ3U124W3jZGSSZKVGcoiZ7SNLEkWY1H28S4uYU7MAKJFunKNcMvUrUQ4bcPY0AenD7aFqMmhZY8di/wsjDzcNO0rIKStEohLBJdGpSncKABSokMyktUGJHbUz1JK1KCwRpdWouN3AAY129Ya46egYOWZaQSUgKQF6UBIBDaSpj7RJJBJ4gRSp2AQF6hTiRQe629YvJu7Ftlq/qpjvxOVoOlijEISnoZSyqvAsD6RZP6J40nKkJNSibMSBwrqb1UT5xyXthmRMqWgFkayQx4BvnHSP6aZtKwuWStNZqypagtQQkkqI9ouE+FIHlWNeGTkk5Dov4eQ/td2mweJlJlKxCDMExIMtOtQVxBSUgGttVKc2PA8cFy5igKVPCo26+UMu1+PJxsyagkOsqYU0l6JSUkg6bAhvKEuJxKVWS3nSHPkYkRrnvsxPCCsJilJN/O8CFAu7xIiedhaIuCx2nMwB4/a4Cr/ALmLbl6XVUFPdICEgsPFdT8ypz5xTMkmy0rTNmP4VBQAZiRUBRf9WnyeLZlmaNK1GqSrUu7gHdm8Xl6RJybLguTabhV6leOgUQL2BYe6MgxK0q8SVFSSSx0LD14EPGQLopKQBmK090oOmqSAS1+XG0T4NSCkFSQ5APs8rc46cUISnVplHTxlJvanA1vFMzXtlI1J1ykLlKNaeIB7u9FNC3pHGP8AkZVL0BpWZKvq8QF6igsDEM3PVoXIJb+2o8W8SFJBD8j8YkxGSytZ0qcOWN3SRQg7uGjSdlaaaasR/BjGouMuX2CUWN5OYLmhKiq9LDbyiXJ88RJC5a0lSdSqAA1OxD2NLt5woRJAd9YNLK58I8l5fLJJ1KD1fn1vGyWp+FJdyKLGmCzCTKmqVMlusLUpKmcpBQEsDzAhivPJJnSlJCQPEpZoFPpKQ/H2jCUywoqdJNduggLHy0oKSQEqVQaq8ySDfpxMFLLkeTbEGuLLTje0UqZLKW6hVnNiI8RnkvudLJNCKANbnvaE2V4+aSEqx6JKdtUmS3KgaCc8zCZIAC5mExgWGGmSEkE28UtfK1IbLHlu932BVBEvOULXhQkOUUKXH6G48437Q9oJak92ZaisVAUilL1ehpCPBhKxKKKFZcgF2Ok0h9IwcwCms1f2XtwcQqWdpU0FsATnmGUmSFIKdC3NC7V/MC/tQVje0ssgplL0BZALpYBLMX2FQRcdRBC8LMLf2zRQVVA/28KRCkgGYFywCGDED9A4jn74i1CrlBxgk0zJuYTJUhImpC0WBLDiQwSXbSx9I1mowypaStLrC0vVX6w+7ezE0+aFpZaQoVa3NrDgYFSUd22k6iXJ1NZW1OUJx6h9N9Srv6e3cvLHdO0S4/tCUBEqTQMRXjtU9bxWE5iFTJ+oOVL1KALAkJFSBclvt4tUvL8NND+NKxZ3NeRBptC7C5AxxDukOCGf9A3POJkzQaV8grEyvS1jRLSp9Pe6qpHAksWc1Ao8DZ5hNQlEO+sglg7kAJtegI8jFnXkun8OgmhUtR5eEmj9YDzzJgJkganCpqQxAowJd94VGcA+m0ypTMonEEadXHSC9hejDaHHagS1TJJS4PeMpi+4Dh3Y0hpjssEkLmLmAAcBe1ub2ECYXIMVi0IWiTLQgVSqYWUrmwFm5ecP6qmqS59jRi0ssnx2lFeW6CMzySUkzUkqUUq8Lnbwtbqf2if/AAuUNKkyy24SK7MSRXyiHHrnSpmnFy0pK1UmCqVW8OragH0gPMc7UhQQ5QQLC3N+VjCsufY6hHn9DPn088FXyn2a5THi8XLUChZ06QRS4KhfmTS8JMxyBSUuhw5upiWY1tyhTmk91JmJUSVJet3RT0gdPaKYyQCzljya9OkFHNLIk3G/sZ0jztDl6pQTqDkkgbnYEfGF+Lx01MkSyB3aWY2u/hNa70u0e5lje+ID6WU6Rv6+vrA2Ol6qs7Uv9PjBRbTNEeIqxPiF83H3eI5U7SLViacqpobe6BFCNA0kVMcWAiNKmjZCyzbRkuVEIMcncqKQoJCwyiWtenp7ot+WmVLZKpoUdnoHr6XZuUIMikI7xJAsCb76YW0Il09pXxWfpA3ZadHRhO6RkV+dPWFEaz6J/wBsZAh2dH7W4wScGpKppdQZB0so7gUPAXjnGHxckFKZye9pRA/tsT+taVKUvoGh/wBr/wCof+J91JTJShj4WLnUqgb73hN2XyyWUzZ0zTrQGCVsz7lnqaEWh/VunLhdgYaZyltgrZfMnxx0IbwJYJSlBISkXZySo9STDcZooEDUv/Wr6xzXAZxJUtKAgpKraO89wQYeCSy/+fNSlvZ0Yq/UIU8dLLCGGlOaX1/8MEYznbSZf8RMVpKkzFUD1ZX/AHAvHP8APe2mLE3uZfdCh8Qko1Gjh3BA8hC/E42XKWXxOIJv/wA2am/+WYhJ90aZhh0JkjFoJJWptU1SiGNNVE8bQrLhUce6UlT7ch4oZJtqKfCt8di5ZBJ7yatGoBQAUp9wQxI6H4iK32xz1UmeuT3cpaUkgak6lVF60gHMsQUYqWslYQEuoIWUlQUKh+HUQwzvs7KWUlClJlGW6HdZ/wAqSSb8zGB4cbk21yPxZJQdxKzlGX95KUO9lBSxULlLUpLF/AoJIBO7bRPlQ7kgTZCZ5EwsSooDJFqgULvxpBOW5VKTQmZr3BlpCR0Ot1U5RcMLkaFAFyqjVG43vygcrj2k3Xzr9BuOTi7j/P6gfZqefxElafB3k0FYBAc22uGDR1N1HkOMc1kAS8TIpRKx6OYtkzPy6/E4ppFvU78fOKeohFcsVVth+cZj3SAxcnjsBvFUnL1alkO5ckm7MPLaJJ2MK1alFy29vLZoV9oZivwy9IYsbcSlQHnq0xghP+61Ecd0m0iT+GLaK1Oz2fip6pWEoGUX4hNaPRjYOKuLOwAyTOMW6loSZqZYdfhTQb7M/Ig9IsH9LMt8M2eRchCeg8Svfp9Ia9slz8Nhz+FlhEskmYpI8SXNSA1Heqqkcrx9A3YMWT+zx441wufvb/OTnU2tzZHlubCYgLTvWn08jTYg8Hg1GZlmJPUxVexkhRkKOwJ9KfML98OkkEVjw39W00dLq544dvH8G3Dkbgmw6ZMBKVO5S7edIFzQFZlHSWlzAr0EQhZBu8STc18IL2jlxm77DlKxfjmnYjCSlUTMmeMHetAfUjzjpiUfYjkeazlzSlUui5ZCktd+I4lwDFyyv+pGHUgCeTKmCigUqKSdylgSOhtzjp6PJGKaZvy4pZsEHi522ml3tu7r3/YP7ZYdMzBzgoUSgqB4KSNQPubz5xzeTk5mykLVq8aQ9Rt4d77RYe1XbAYxP4XCBSkqbvJhBACQXYPVuJLPYXgvDeBCEMCEhh5U/eB1WWLkqFzxvHp1jyLlu69FVfS/2KdLy+XqCySQkt7L9aUpGTpEhQ0pCBwIkivL2vt4t03Kwt33qXFPqWhbO7OhJJTUAHgH3HOM6yxfkxPGvBRcXgdE2WkEGurZ70+G8OZ+Gl6KlBURcy/EOT66tCzO0plYhINWej8SKPwvDTFoAZ2FC5DCjfxvvDZSbp2DK6RVJ2Bd9NaAVDVL2HWB5mWKHtEDldR8haLaMoSNLkAH8oUaG7mjn1hTjcscliW50dnqxPKHrPfCJbE2HwL/ALkD94Kw+EQCH4/Y/mDsFlpW6lOK+EsQ5NhyD77Q2/CS1eFaWufO53+F6QM81FSbQrXjZkpvCgDiQHHNrRArFJIB0pJSXDeGoL2DPUw9xOXyl0D1psT/AA3ygNeAkSwdTnatj7qftCY5IrxyDdC1WYvU3jIOODw26FjoqnlGQ3rr0f59Q9/swfJlqTPlzFAq0qSTzAP0gztHhRKSk6T4ip1OpNy7XbfhHcUdj8LKA0IBP+UD4kGKX/VnK3wiSkIGhbtvUNclz0EdGHqMbaZyXB49UlYXLJSoWND8RDiX28xf/wDY+aUn4wdksnLpeFC8UnvpyiSEhSxpGw8JA51itzJ8szFKTJAQbI1Lp5u59YbLJuXxJP5gLh8BeIzFWImla2WtQb2GFOASoRJmKpndJQpa9KfZSQAmm/tF4Ekz0gulDdFK+sb4mepQDvwc/B4qUoyjW1cdvb5BxnON03z39/mW3OFpSyyHZFiaW3a/rHRuzGXf8Fhyu/dJfhWtBFBzbChUnRoUV+FjyYfOOs4CYgSJaSCAEAAHkAGMD25FRKbn2c4WVMMhSgiYQlgUKL6iWYhJFWO8KEYpRzBA1rACSSkKPdnwG6XbnaFXbecV5ughvD3Q8gb02rDZaWm6wxLC+3hqBHJ1WSpcejGKkN8Qoag5rehqBtTeN+8cXbz93KF8nGalsXp9n4xJpSAQXP1NR8o5Em/UqwsTA70HzakTLWlSNB34X5EcwWPlC6VMdqB2+7wQk0FPX5crV5wEZNStPsRMq+NyHFS9X4aZM7t30oUpKQTchiw6Fm4m8D5b2cxuKoVTFINzrKwR11FHqfW0dHyGZ7Ww4Cm20NckIGGljgkt6mPfaX+u53hW6Kcv9q5EPSxvuV2RlwwkgywAXFWqOQD8K13JJo7QhM8vW8WXPZiqxUZ84xwNXLrSbn3ZsjiW3aGITq3vAOLwSyT1gvL1BqsOJesHTJgajH+I4rcscqM7TjwxPhMKZSNRQqYSphp2DXZ+cbYpMielWuWsEXOghQ5g1B98OMPL1SyHId6i46RAMsmA0nr867Rklqmpvmvz6npdJpovDGVctfnoe4bMcMhISlPdhgbEedEjiINOIS3Fw/CnHgIDkYSYFeNSFpY/kD26fzygbGu6qAAUHlSwuIbp8ryTq74/PCMuvwQxwUkub/PLGZzBJOkXu3uhVh871TANQAqkpN3u9tqiBf8AD9adYJ1NfUw9Kv6Qnx+HWJoWnUQK0odW3UPxjfGKOO5NC/OsGqZMV4SdB3VVifCL3NHpEykKIlpUGACdVeTU8mPuguXNMy4SCD7T77FqBR9rlXpE87LFKCloCdOkpuSRsUkHfwjkIe5eGR8kM1QKyoPpYBNK1r4m2JvByckUoDUQKWAfytt5QDhMIpKkpKLCps9fTcEQ5w2I0g6i7k0qG4G3u5QqUqKSV8gszJSlYU5KB+Rrna5pEUzKku5SSojjQb7l2ENhP3JccOYt8YjJGt+PXjAbwnFCQYAg+AKBDaqs9LC+9XrvA87ICtihQDn2VF2ILbfERaSxow9PX3xCJIq4oxB25VDQSm7JsRVJmAWCQCtQG4BI8vBGRbsNPCUgJCgOAdr1avGMg+p7F7fc7JiikJv6RRO1eXy540moh8uXMXcmB5mEa8dvHGi5OzmszsPLG0B4jslLT9IuOc53LlHS+pX6U1PnwhGrL5+K9p5aDYC5+Z+EatqEWyrLwUtJYBzwFfU7RPh8jmz9KQGSDbbza5+6Rd8s7FoQzj6nqfpDuZLRJS4DN9skQMkkrZaYmyeQl1lQJKaDoA/xeG0/FKKWTXgLUZ3J9IVysfKCliWFXBVrKakjbTtEU7N2ZmYqavJ6eojiazVSjNwRF2K7iMq7zHd4pwCEEGh2tyYiHMzDlnZ+A3HDa0FKmp1hTBxv9fOJETwqwFBXe9Y5U8++rCtCvBySFFyTUP1ib8QKuN/uvSCsTpSHTe/089ogICnYkV9C7tGeUk3YNoXZvnZw9NGokMHLAENdh4qE7jaFa+166PLQWsxV9aQ+xeVS5iiVjUA5aov0IFoHHZmQQ+mrmylW2uY045w2pNcnY0mfRRxKOaDcubf1+YPkva1S5qZRlhKZq0oUpKlOApQBKa0NY6dgMJokpQC4Aat45hgMqQk6ihSFpWkpLlqHUzvekdIRiVAGo9pTU21Fvc0d3TcQ5Ea2WKc1/bqlX56keL7OJmVK1DoB84512nWnDYlckBStISdWoD2kg20njF4x3aCcj2Qk9R+8UnPpX4iaqatPiUzsWFAAKPwEVn2tfD3D0PTjkvUcxr7/AGFaM7SK6Ff6x/sh92UmDFzjJGpA0FWpwXYgMzDjFcmYJIuk+phl2axysLNMyUjUSkp8TkMSDtvQRiWNSkt64N2pWgnjeyL3Vx3/AJOhS+yBTQTiP+kfWI8T2ampSSmcFHYGWNy2yhCw9vpwOky5ergyv93SPR23mqIBQgOpP6rag7VgtmhlKnDn5M4MdTkh8MZNfVlYV2yKCUqlhRFHBYeheFuIz8LJJSoaiSwIo56RNmeSATZvtUmLFG/WeUA/4eij6geoPyjIsWPFN7VXg9FPW/03JFLLf/YJxedOkaVKD+0lgCOASQahuLdN4GTnRNia0Ytv848VhALEjkW+7QvnSgAQ4qabt9IctsjzupnieV9H/HwGScY1SHD23Z6t5jaC05kdLOzGosCP4MVjD4lRIYmluVYcIWdAehJ+kFkhQhycRmvMC1SaGhPBqEER7KzBnqQpveSG93xhNLng057RJMWUudnPuhbiTexvKxSjYFhduZesFyJ4PXann8fhCPB4kuwFT9/KHeDWkByQC3KgMLmqL3epOkgKDv5ffGNkggkj2d/veImPKnP73gtC6Gl71pxdoHsMRIDz937RkaJA3EZFb0HaOuT5aZaCVbdBFXxWLmT9SZbBP6hb138oteJka0jvLfpeny1fdIW4mYlNAwbYfSO/ibYcnXJW8B2TlSzqPjV+pXyEN0SEp/ePSsq2jcYLV7VI2uTfczUL8dmKUsLqNk7mEWaZtTSWJ5N6AP8AbRYczypSJJMggzd1EDU3+R2+rRzXFYZaFeMK83uavtSMGsU5xUYhxckmo+eA1eLCVK4E8OAG3nEOIxQLW2522ER5mpjtU2tVhxpC1L01USeJDv05t7o52rxt5nL87AKDatDedjNg7cfnE2ExdSxFm5WsfOK5NUUv4qh+EC/j0lwrvC/6WcuRQCl4xrTNgbJFhxGPUtWkAVJCqG72Fn/iNMPOJNAwfwl2JpZzfr6wtRnCWsp6qrpFHNCWuPlBMrO5LuC6jQpJDW2NGO1eHrbwtKkgXEIzPNpssJDaXeqgDqGxECy+1E9I0gobhoEepzlM72ilQfcO1tyKUDtaDZEmUo0QgvxSAR9eMSKUVTR3NHrtJjxKGTFcvWl6+4Nhe0M6YtKFaNJVsltiOPAmOtYCSFoBO4HwEUeRkUr8RIQEAf25i1UAqCgJtwJJi2yppQlgo0p6U+UdrB8MPiB1s8eXInhjtVV+UGT+zslftA+sc07UzO5xUyTLlpKU6WfUTVAUbKHE7Ra8wz2an2ZhHkD8opuaLE2YZkxlLUzki7BhbkBC88k1Ue4ehcMU28y3Ku3vx8hSvMf/AA0f+v8A3xYew+Xy8ZPWiYnSEo1AoKgX1Abk8TCgykfpT7/rDHJ81OHWVSiEEhiWejvuCLgRmx2pJy7HR1OfSzxSjjhUvD/GX89hZH6pn+ofSIMb2PlIQpQUt0gqqU3FQ/htSEqe1+JIJCwf+lHzAgXMu2WJ7tRcFLMtghwDdqVoTGu8Dknt5PNyxu+e4n7TZqZWLny9KVBMxTFzXUdXzhUrOX//ABj1MPe0mVpVPmTLlQQoXF5aefF4XJyyWLpDWDFXvrHNzSiskvmzr49V/S1BLJje6lfz8/8A0CoBmgHSAm13NOFImm4GUsEGh5D3vDfC4RADJSACbXYnr0jTE5TYpd9qs3ut9YT1VZxdR05ZXLEqj4Qqyns5KKyFTQgEgvpJJrUAAXr0pG+bZXKQs93MKkgXUG1HkBbo5guXlhQC6iou5owrsKWjSZhVUoGNwwLdKPfnDHl8X9RDfhiTDYRL0oXdwTtb+ILMljpBLN4hX3e6CkZTwbnf5bxurBLbwofjX75RTyJ+SrdAWHIll2bb6DlAsyeSp3oW93LhDX/D1KcEXts/2IW4rLVAkD16dNoKMosq35JJebpBqrzMFpzVgKg7uODsX+9oQTOzqyEkl3VVnZhwPTjGxd9IoU0fjbex/kxcscX2Yy+OGWBebKBbxeUZAMrFFrn05x5Cdi9AeozuuJzIEUd4EEk3Pp9YKlYTw/P6fWM0hP2Y9JFpdjU7fc0lSAK78YlUWDmkeTlaRQEk/dYAn6mJXqJ+7QQNEWPxjghK9IVxYFmqBwrwrCTF4VBDayaFiNTFq9IZpngn2R6V9/SCjMASr2RQv6RLLopOHy4TlK1AOCCARxG3pHk3skHOlx0H7w67KsozTSun5w7nYYGBaspOkUDEdkCbqJPMffviBPZQhJdQA38I9xu8XlWGbh5cIjlYJy7cqbe67VgHjXoHuZRT2HVMA8IGxehvZhEK/wCnKuKQeWr1dqR1GVIp+0bdw/5SPvlF9KIO5nM0dhCxFHPGg57XpDzI+yctK3mn2bMCSH52+cN83UUmgaNctnHSpxqJapegAsPWFTxwXNBY8e6SI84w0r8XKWrWqQJKkKSFqQdWpwrwkFVAzP8ACMn5qmbqEpddgTVmFT5++NsQoFQKhqHAFvexgYypYmFUtJSSljqIUejhIhfU8G16fsxPjcPiD+YN5QpxGBmPVQiyYsKMJsQTURnnQcYCo4ZY3HujJSSKGJ1pbaPBL4Quw3jZIlRenr+0b4zENIUFBSqcb1tyiJMuPcVLCksbGGRYpw8DztGsCYgoI092ihURQBq8WaFipyiNkj9QBX53g2XhwSCs6gAAAWoL8L1jcZS51IUw9W6QrPp+pPdE5+TTurQCkkgGgH6kua+m0SysQon2qchvG6MCSSVKWeQpV6auI6REcuWkKW1OafjX3tGZ6TJXYRskuwZ3qQkOp+POPJSkEeBid6tTgOECy6pqxNt7c7vEgk1cS35j9oT0MiXMSbZrwRTgpNSoe9z0+pjJGPIdh16RFjlqQgqSku9rnjYWhOrPZj0QT5e+LjilLwFtadpFjOZBqBmbr/ERDUoflBsHItxb1ivnM0kupKg/P9m2iWXj63DADcvUdYjwyXgXUvKHqJekVUFEHanygCZIDl0pruAd61+PnCrFY1f5ZgCTvegvyMQ4fN5iSHqlqM3rxhkcUqstKvA2Tl69iw2A0t7xGQCvMkk/84J5KlpJHU7xkXsl+IuvY78tQ4mIE8RXgOMDzcxS5JQSBu4Afqph8YEl5soqJAQODKKqbH2WBPn1Md9NLuaXb7DfuyKm8DT5yrMSIi/xNVywAv8AbRv+LUdx6e6K6iL2MXTJXibT5/K8eKwPgUwLAXdtvhDNCi1dPv8A9seYjEHQqiG0ncjY/wCWC3x9SmpFc7HpCjMLCyfgbRYzLrfy++kVnsFPSUzLfl3pYxcBMTyi9yBUWBS8IS5+UYjBkDcj75QxExLWHuiCfNozM+7j5GJuRNrIpaXqPWCESjEEialJOohizCzU97xKrN5SWBUkHYPU9BE3Im1inOMGXsTSFmGwpGrr8osM3tAgKAcObdfSIF48AOAC73A3N/RoXNpjsVp8FaxswAsTAqZoENM2QJpCmAbgIUKwLfmPujK6N9yaIp6iqK9iFnUqpvD6dKI/OqE8+UHvCZjsXHcCUYNwGBK0k8Igmp84kwk/SDVqwMavkPLTjwEKy1URfg1DT1jdWM5xtKnaqjav7w5bTI0wfEYx5hY0BYeVIcZEanyHDyhOjEjgDBEjNgKW++kDfNhyxxaLaqWkOUpA4s584jxGMeWUEDSQzN9BeJMEUqQK7ceVvfC7MpsqUhWpJAYv4nDGm5jSmzBOKT4A8nkpLi8PUZZ/lir9m8xkqmK0IKA43vxL1r9Y6DluMH6tSed+W0MgrEyEk3INf5W6iA8V2dUBRI98XfXLZyodai/H3RKgopWD2Iqzl8/Jqk6Q/p/EBzcvQzE8q1HT+Y60vBILhhWo+bRUO0fZ0VKVN0gJQpWi1JlJndnQoBThrsN+YaBT2a00BUzGkNfwqwQQfCeZchxwIKTY0hsE6k8aed4z2q5C4KgOzh5+g+hj2LghBamocvsxkVwSwnCTpxWVzky5ynoe+QdI4JSSw+MNF4qYw/s+ipaqnZgp/SE//wBtsEKFSxwokH1aC8B/TnCJPtLV5t72jU8absJNoZyps3eROHkOLcYnBmUGhfmP3rC+b2RwstgTO66z8oDmZVhAWC8QBymrH36wLxRCUpMdT50xLNLmK5hIp1BIgbGYlRlKGiakKSoEoRUOLgmg3hbhsrkLKv72MRaneqYdDqiXE5FK0q/4nFGlE96tjTc6qgxXSiy90l4FfYvBjDrmd0uatC29pCiRpdnVpaxMW8Y07t984qnZfs5q1Fc3ESyLd1NVUbu/lDybk6klhisby/uJP/cIHop82Xua4oPRjhvq4WJjTEZohAc6m/8AKt/hEEnKJh//AG8X5qlH/wCMS/8A07MJB/F4joe7r/pAi+j7lOb9AD/Hkuf7gAFahQPO9LbCB5ypU6ZLUFd4UqBSXsRVzalPVolT2axC3bGz0sbKIq9mPd/WAZ3ZDGH2cwccCAT66flF9OirbJc+nhUyShP6iTU2Sn94HwuvvHCjpfxaibX9WgLKMhxH4kpnTQv8qSpqPc0Z6A05Q+m4aWiWsghkEA8+kRpt2HH4FRtPIZ3gCcuCM4xaUsCQeQ++kJRjBZ/WEyVGhTbXBtiTSEK5xBcUg7G4w7ecLdfL4QidGnG/UwTdoKw+GCk1hevpBGHmkBoFNJ8hTprgIXghEZ8CVNuAIkXNiCYuL6i8ALG/IN3zikEYSQp3b9o9kSgYb4PC1FR8oKC3FZNsRnhkFKQX++MR41LpqxHP4QWo+EBrQBmK/CwZyY0NGNcsiwKhItQElg3L6Xhxgu0klNyX5PCWWXTU1gdSy4GkKqNq3O+5/eI8zgraEZce3lFxHa6UQ4VND0ZgR5HlG8vtFLIrMUpqsUlPvT5XMUQ42aCkju0B7gsoMWcpYEb73iKdi+8KkgqBZiUqIeu5q9YzvXPtRl3F1ndtkBTBB4uDwp84X4ntFr9pIrfi3rQxUZeG0MdSlGoc8OHLa3CJJU8lQrQ2FdtxxYt9mM89Vkk/YDe7HCzJJcIA3YE9OnnEvegKCmNef3X94SzEum4OrhtS4N6vaNkTCCHJs3Fm3ff5wmWScgt7ZYBiimjj7848iGX2sTLAQJCTpo5Yk83073jINZH/ALfYvcvU6GrM5kxtSg1XGlJccK2gSdNBqG8m36Rr3hG232KeUDlTqetI7lmtRRopQAD+nnzvECZCdmH3Zton0h6/v6xorDG4+IiBoIRhkm94HxmGSEmCpYLX9f5iHM6S3JFBWIRPkDyshLnjDD8SVGgMLskmiYgEMa9PLn1h2E0bSG4RSLl3IpRG5ETfiWHKPEjlE0xlQQDYEqfrolwWLEFm2+saScPO1uqY7eyFBAHnoQH5PBCZKQbRriZtCkH3W9DA0FfgV41BKtZUk6b6Q19yTAE6WBLJIofFX3fKMxWK0I7qhOpze0RY+bqSlNas44j+IEtiqZPDeK5L9OUBTMY1q04QyxKQ0KpzQMkSLoiXiuIPlA0yYIkmqaAZxjNNGiMmSlX27xsibwgILDRImZCmhqkHGbGut4gC43C4XtHbgzCXh3gJoBsObxXZK4YSJkaMfBmy8ssE3GA2anCFeJmvHuul/V4BxEyHMQkGyJkbzpYVUX+/KFmHxPOD0z35xXctimZiFhZHirQs5LM9iG4390Ty5IR7CrcQlNOJCSB53j3NcOydaLi44huIrAeExRLAKJNxQkAcHPpGDNi2cx7GLNjcVx2JfxISrSSL09ailPWPJrEgG4cNSnK/GPTOSpQdCAlJPH1Llnf4QGrEErJSKEl3FeZvbpGbbzwYqGaZYqkAj3V5+sQT5zq0sHr8f4jXWVA1qEio4cW8ognoqSHIv7h9DEQVqjZaq290ZAsyexopQEZDNoJ1pGLJjWZqJDn78oyMjunVPZW9SYnTpoa0jIyLRTJpc3UARYsRTYwPmOICZZcUtGRkE+xEuRfgBq9jaDwFA1J43jIyAQUu5KJp4mIzPP2YyMiyjeWTd43XNAclIpy+MexkQhTMaQZ6jQaiHbizfKN8QolSANvgxjIyFhteAPGKL1HSsKJ1fs/WMjIpgpAk5ZAP8wCt4yMhExsSIFolQYyMhTHRJkKiTXHsZEDs3lqgqVMjIyCiLkFGawgPFzYyMhvgV5IkqY+QMFyJ8ZGRERhiFQszDDiUNb0BcPUAG4sTeoPXjTyMi2k+4LV8GsjCakuReoY+TFxx3jydK0EBaihz1Bc0BA8687xkZHGu5tHIn/k0Qz8elKkBJJ1Eh22Hly93OBTmLuQKOw/zWAfhcevKMjIfHHFfnzJFU7/PJKCoXI/na0eRkZAWL3s//9k="/>
          <p:cNvSpPr>
            <a:spLocks noChangeAspect="1" noChangeArrowheads="1"/>
          </p:cNvSpPr>
          <p:nvPr/>
        </p:nvSpPr>
        <p:spPr bwMode="auto">
          <a:xfrm>
            <a:off x="3625850" y="3521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AutoShape 54" descr="data:image/jpeg;base64,/9j/4AAQSkZJRgABAQAAAQABAAD/2wCEAAkGBhQSERUUExQWFRUWGBwaGBgYGBoaHBwbGxogHBwYGBwaHCYfGBwjGhgXHy8gJCcpLCwsHB4xNTAqNSYrLCkBCQoKDgwOGg8PGjQlHyUsLCwsLCwsLCwsLCwsLCwsKSwsLCksLCwsLCwsLCwsLCwsLCksLCwsLCwsLCwsLCwsLP/AABEIALcBEwMBIgACEQEDEQH/xAAcAAACAgMBAQAAAAAAAAAAAAAEBQMGAAIHAQj/xABFEAABAgQEAwUGBQIEBAUFAAABAhEAAyExBAUSQVFhcQYTIoGRMqGxwdHwFEJS4fEHIxViktIkM4KyY3Kis8IWF0NEU//EABsBAAIDAQEBAAAAAAAAAAAAAAIDAAEEBQYH/8QAMBEAAgIBAwMCBQMEAwEAAAAAAAECEQMEEiETMUFRYSJxgaHwscHRBRQyUpGi4UL/2gAMAwEAAhEDEQA/AK3l2ZhQDslRURSvR35wUoSQtQKvCpIY6fZVugB3I1C/AjekV7Egga1L8b2ACUgbEgAh70iPEYsrWFEhqt03o/F+scxY1dx7GSizyMc6CQp0XCXLDom4Dknza0E4rEhkAEAB6FxSlQli7Kiv4VaWBBmVezAJ4fOJxjSNI4ByXBBejB/gawtwd2UMMDpWsagdx5kXJ/MRyi85PnIkFKC6tNBQVFBqSTV9JbhYRzSXiylQ02FWPyO0NJOOUZhWVqc3D1KQfZpQUA90Hcou0XdEuUdn5U/EY0KdKpakrQU7O7gixBLR3TEY0IUhLE6yQCA4BAevCOJZDi9GOxzbywQDyWkAe+LbPzFYmGeZhOhRSpOoBI3YODqNDvsDvTfOShKVepuz5JbYX6L9EdIeIMXjUywNW5ADXuz+TiEPZvNVF+8UyQAKigNNICrEsS9fhGZ5nyQdBQaEnau1Bvc+m0F1Ftsz7uArN1/8Zg2P5pn/ALZ+kPIpqMWk4rCAKCilS6h7FCmFa7dLsYuKVOHENu0mSPk9jRJ8R8vnCbG58EzkgEMNQIJbxAgeKhe/ztDHBKcEuS7XL1qKHhFKSfBdhcc17f8AYxSiZ5xSwGYII2P5deoAVLgFvjHSQYqH9RsJNXJGkvKtMTVzulm57wrNFOLdWVPscKxGGmpWoKc0bUbUGzUPWu0QIwhJLCpL6qk0rvcwxzKaoqPt6Xrqf+ecCBX9sB+LFJryFvusc5OVCOQfuHSQVFwduPTyvEGIksph6l29bNE6pY9pSw4NR4q3cU+ERrxaSQANN6u4b0pDFfgJWBz0qso15ftGHEJSAkBWo1L2b+QYIlK1OU1Y1qetKfbRAT/fTY+A9ONXtDFzwwyU4xZIcKA6PQfZiWbPStRbSARb+bEljSNTMUshiw2ffZ2cBvjE6cI4CCtyTRIKSx4EpD7ijwDpA8BGAM6ctPd6WSQ5UUhKUsxUrUasxPX3vZfYbFd4dBSXWU96siXLJ0gtVwmhLC/hIoaR03+mfZmVh8OQUJTPchSlBJmpUOYUrSA4oG3e8Le0eXrwq1SpSDPXPClFUyQgy9SqFSdI9vUHL/rBYw1Y4KFtF7Ukcy7U5S2CQsqClJnGWrQdSRpBYnwjSS9OIhB2WkT1TQnDSlLmlQ0t0JIU9GICnBoQ+0WXtXipycIJapITJmLCkTSgBahLSUtqpqHiCqjg3CH/APSr+mZnpl4qYpBkLS5SUaiSJiklI8XhYSwdTU1hqgmDgltpIOP+JQcVlGI1K79KkmpKTQqLmlT41aqtdgSBEmBy1IlqXMlTkoQ/91Ipr0vLQ1CNSyAVOWDMN4+ocRhJMtIPglBKtWpkBixdRKgakO6r3rHC+3vahc6dMw0qcFYXwEDwaGSAxGkeFmFuG1gc47VbI+CjKSJinKUpDMNII9kD1oHPUxYcB/TrGzZZVIlmYQrQoUTcApPiIPE1AanOE2BzDu1FSEqIAPiGylOEmopQFtzU7R5hMWoqA7xdaip8w1rwEMcpPnsRRb5Op/0+/p/je973Gy092RVM46lvpGlaAHCVp0pDqrtWKv2x7EHCTyMQpJEzUUKljSTUEkpYhKXUEC1QaMHheqceJ9Yb5YJP4ciepTzljSEoKyUIFdwB4iRe6Y0TwKK7kSsSy8llMNE5C0s4JltepFQbFx5RkWEyMuTT8FOU35tZS/kJjCMjL037fcLY/Qp2NxhFtt6WFGH3d4ny7DBR1FJa1Hepu1rUau8P8Vg8OjCrQuXLJVoOpKkqUAJiXozp8Oqrk7bmLCAha1JRje6lAMAQkagzAK0lLmpdxwgumnH4X/xX8iXa8FQmyitShhpK9LAaQNaqFjqIAatWFqQtzDGrK2UCj/LciljQfCOizuw4YKE+auYn2Qgj2T7PtGwe9bwhxnYQpmYcroqbrBSk94XSjUHcDm7Ets8M6DXgFNFfw+LCkhJ34VPVj6wVgak6SGFnvTpv+8WLB9h5IOmZMnSV20iU4/8AMFFZBetoky/IVlA0p1NOUEqXNZKiFKHiSAFIURXU/CEvAyxKZ/d43EEggLlsKXZcsw6XmIUgha0AUYkEmr6tLUZgCx3a0A4bIhNzFCFTSNS5o03KQmUiYCNRZlKKh5Q1zXsmJipYkzJKlklKtKgiqUqI8LmoCSCWABbasHkxSlkbNGanCFen7sNwXaDTIMpCgdYUVAOwLgpAIqkAEm9xWIvx5KVBS21NVRKQDewBLO1Wb1hbO7IzpOiYrSEKA3qg/pUkAOelDBeKwhKlEHVoSR+VB1BNNKWOoUtzhPSluozBOW5k0yUsn2JgB0+J/CXZ7u/o0dJy7M0dw6VBwFEJUa0c/ZjkqZKxLQyTJJKTqU99JdVKgfb3Z1MmiXLlKTNUuYApIBQsX28aaiquL83aNHMFFL0/cuLo2mY3UBMK1MtSi2ptJaqau3VmLCGvZXtGUTDLmKorTpGoXLAM9TRrXeKjPmKSWTrSZigyXI8A4BvEDZykEesWHsf2dM1Ku8TLSKEKI8bu4IYgseJO1rwqMJWSN2dHM8BBUTQOSRWgd7Xildus/HdhDgJubkkflIDVY1o9oe5zj1SZKTJCSKi3havD2etoo+aSe+Tr7ti9Q6TU37sUVZ6AEXtDM7k01EOb8FKzBcpbIBIIALlLk8yTd6cYULy9KlMVij2I34BmdxFnzDISK6FaU1chQcOwfw9NoSlHeJX4EuktRO12oKGOdU4d7FoWYnLjpJd0hjwryELcVhFJWkWJdwl9h0e32IdDCapY0vcD2qFRUAaPat43nYZInSAUk/8AMChqqWDkODSGxk19/wBA0JUrYMGAvpB3Zuu0eowKFT5KQ41AvrZtQe2zO14ZzEydR0S1BO+r1vXYxmeZL3M+SCklyHB8QY6SNzdz+0NimRPkPHZeWoOFhJSRQ3U124W3jZGSSZKVGcoiZ7SNLEkWY1H28S4uYU7MAKJFunKNcMvUrUQ4bcPY0AenD7aFqMmhZY8di/wsjDzcNO0rIKStEohLBJdGpSncKABSokMyktUGJHbUz1JK1KCwRpdWouN3AAY129Ya46egYOWZaQSUgKQF6UBIBDaSpj7RJJBJ4gRSp2AQF6hTiRQe629YvJu7Ftlq/qpjvxOVoOlijEISnoZSyqvAsD6RZP6J40nKkJNSibMSBwrqb1UT5xyXthmRMqWgFkayQx4BvnHSP6aZtKwuWStNZqypagtQQkkqI9ouE+FIHlWNeGTkk5Dov4eQ/td2mweJlJlKxCDMExIMtOtQVxBSUgGttVKc2PA8cFy5igKVPCo26+UMu1+PJxsyagkOsqYU0l6JSUkg6bAhvKEuJxKVWS3nSHPkYkRrnvsxPCCsJilJN/O8CFAu7xIiedhaIuCx2nMwB4/a4Cr/ALmLbl6XVUFPdICEgsPFdT8ypz5xTMkmy0rTNmP4VBQAZiRUBRf9WnyeLZlmaNK1GqSrUu7gHdm8Xl6RJybLguTabhV6leOgUQL2BYe6MgxK0q8SVFSSSx0LD14EPGQLopKQBmK090oOmqSAS1+XG0T4NSCkFSQ5APs8rc46cUISnVplHTxlJvanA1vFMzXtlI1J1ykLlKNaeIB7u9FNC3pHGP8AkZVL0BpWZKvq8QF6igsDEM3PVoXIJb+2o8W8SFJBD8j8YkxGSytZ0qcOWN3SRQg7uGjSdlaaaasR/BjGouMuX2CUWN5OYLmhKiq9LDbyiXJ88RJC5a0lSdSqAA1OxD2NLt5woRJAd9YNLK58I8l5fLJJ1KD1fn1vGyWp+FJdyKLGmCzCTKmqVMlusLUpKmcpBQEsDzAhivPJJnSlJCQPEpZoFPpKQ/H2jCUywoqdJNduggLHy0oKSQEqVQaq8ySDfpxMFLLkeTbEGuLLTje0UqZLKW6hVnNiI8RnkvudLJNCKANbnvaE2V4+aSEqx6JKdtUmS3KgaCc8zCZIAC5mExgWGGmSEkE28UtfK1IbLHlu932BVBEvOULXhQkOUUKXH6G48437Q9oJak92ZaisVAUilL1ehpCPBhKxKKKFZcgF2Ok0h9IwcwCms1f2XtwcQqWdpU0FsATnmGUmSFIKdC3NC7V/MC/tQVje0ssgplL0BZALpYBLMX2FQRcdRBC8LMLf2zRQVVA/28KRCkgGYFywCGDED9A4jn74i1CrlBxgk0zJuYTJUhImpC0WBLDiQwSXbSx9I1mowypaStLrC0vVX6w+7ezE0+aFpZaQoVa3NrDgYFSUd22k6iXJ1NZW1OUJx6h9N9Srv6e3cvLHdO0S4/tCUBEqTQMRXjtU9bxWE5iFTJ+oOVL1KALAkJFSBclvt4tUvL8NND+NKxZ3NeRBptC7C5AxxDukOCGf9A3POJkzQaV8grEyvS1jRLSp9Pe6qpHAksWc1Ao8DZ5hNQlEO+sglg7kAJtegI8jFnXkun8OgmhUtR5eEmj9YDzzJgJkganCpqQxAowJd94VGcA+m0ypTMonEEadXHSC9hejDaHHagS1TJJS4PeMpi+4Dh3Y0hpjssEkLmLmAAcBe1ub2ECYXIMVi0IWiTLQgVSqYWUrmwFm5ecP6qmqS59jRi0ssnx2lFeW6CMzySUkzUkqUUq8Lnbwtbqf2if/AAuUNKkyy24SK7MSRXyiHHrnSpmnFy0pK1UmCqVW8OragH0gPMc7UhQQ5QQLC3N+VjCsufY6hHn9DPn088FXyn2a5THi8XLUChZ06QRS4KhfmTS8JMxyBSUuhw5upiWY1tyhTmk91JmJUSVJet3RT0gdPaKYyQCzljya9OkFHNLIk3G/sZ0jztDl6pQTqDkkgbnYEfGF+Lx01MkSyB3aWY2u/hNa70u0e5lje+ID6WU6Rv6+vrA2Ol6qs7Uv9PjBRbTNEeIqxPiF83H3eI5U7SLViacqpobe6BFCNA0kVMcWAiNKmjZCyzbRkuVEIMcncqKQoJCwyiWtenp7ot+WmVLZKpoUdnoHr6XZuUIMikI7xJAsCb76YW0Il09pXxWfpA3ZadHRhO6RkV+dPWFEaz6J/wBsZAh2dH7W4wScGpKppdQZB0so7gUPAXjnGHxckFKZye9pRA/tsT+taVKUvoGh/wBr/wCof+J91JTJShj4WLnUqgb73hN2XyyWUzZ0zTrQGCVsz7lnqaEWh/VunLhdgYaZyltgrZfMnxx0IbwJYJSlBISkXZySo9STDcZooEDUv/Wr6xzXAZxJUtKAgpKraO89wQYeCSy/+fNSlvZ0Yq/UIU8dLLCGGlOaX1/8MEYznbSZf8RMVpKkzFUD1ZX/AHAvHP8APe2mLE3uZfdCh8Qko1Gjh3BA8hC/E42XKWXxOIJv/wA2am/+WYhJ90aZhh0JkjFoJJWptU1SiGNNVE8bQrLhUce6UlT7ch4oZJtqKfCt8di5ZBJ7yatGoBQAUp9wQxI6H4iK32xz1UmeuT3cpaUkgak6lVF60gHMsQUYqWslYQEuoIWUlQUKh+HUQwzvs7KWUlClJlGW6HdZ/wAqSSb8zGB4cbk21yPxZJQdxKzlGX95KUO9lBSxULlLUpLF/AoJIBO7bRPlQ7kgTZCZ5EwsSooDJFqgULvxpBOW5VKTQmZr3BlpCR0Ot1U5RcMLkaFAFyqjVG43vygcrj2k3Xzr9BuOTi7j/P6gfZqefxElafB3k0FYBAc22uGDR1N1HkOMc1kAS8TIpRKx6OYtkzPy6/E4ppFvU78fOKeohFcsVVth+cZj3SAxcnjsBvFUnL1alkO5ckm7MPLaJJ2MK1alFy29vLZoV9oZivwy9IYsbcSlQHnq0xghP+61Ecd0m0iT+GLaK1Oz2fip6pWEoGUX4hNaPRjYOKuLOwAyTOMW6loSZqZYdfhTQb7M/Ig9IsH9LMt8M2eRchCeg8Svfp9Ia9slz8Nhz+FlhEskmYpI8SXNSA1Heqqkcrx9A3YMWT+zx441wufvb/OTnU2tzZHlubCYgLTvWn08jTYg8Hg1GZlmJPUxVexkhRkKOwJ9KfML98OkkEVjw39W00dLq544dvH8G3Dkbgmw6ZMBKVO5S7edIFzQFZlHSWlzAr0EQhZBu8STc18IL2jlxm77DlKxfjmnYjCSlUTMmeMHetAfUjzjpiUfYjkeazlzSlUui5ZCktd+I4lwDFyyv+pGHUgCeTKmCigUqKSdylgSOhtzjp6PJGKaZvy4pZsEHi522ml3tu7r3/YP7ZYdMzBzgoUSgqB4KSNQPubz5xzeTk5mykLVq8aQ9Rt4d77RYe1XbAYxP4XCBSkqbvJhBACQXYPVuJLPYXgvDeBCEMCEhh5U/eB1WWLkqFzxvHp1jyLlu69FVfS/2KdLy+XqCySQkt7L9aUpGTpEhQ0pCBwIkivL2vt4t03Kwt33qXFPqWhbO7OhJJTUAHgH3HOM6yxfkxPGvBRcXgdE2WkEGurZ70+G8OZ+Gl6KlBURcy/EOT66tCzO0plYhINWej8SKPwvDTFoAZ2FC5DCjfxvvDZSbp2DK6RVJ2Bd9NaAVDVL2HWB5mWKHtEDldR8haLaMoSNLkAH8oUaG7mjn1hTjcscliW50dnqxPKHrPfCJbE2HwL/ALkD94Kw+EQCH4/Y/mDsFlpW6lOK+EsQ5NhyD77Q2/CS1eFaWufO53+F6QM81FSbQrXjZkpvCgDiQHHNrRArFJIB0pJSXDeGoL2DPUw9xOXyl0D1psT/AA3ygNeAkSwdTnatj7qftCY5IrxyDdC1WYvU3jIOODw26FjoqnlGQ3rr0f59Q9/swfJlqTPlzFAq0qSTzAP0gztHhRKSk6T4ip1OpNy7XbfhHcUdj8LKA0IBP+UD4kGKX/VnK3wiSkIGhbtvUNclz0EdGHqMbaZyXB49UlYXLJSoWND8RDiX28xf/wDY+aUn4wdksnLpeFC8UnvpyiSEhSxpGw8JA51itzJ8szFKTJAQbI1Lp5u59YbLJuXxJP5gLh8BeIzFWImla2WtQb2GFOASoRJmKpndJQpa9KfZSQAmm/tF4Ekz0gulDdFK+sb4mepQDvwc/B4qUoyjW1cdvb5BxnON03z39/mW3OFpSyyHZFiaW3a/rHRuzGXf8Fhyu/dJfhWtBFBzbChUnRoUV+FjyYfOOs4CYgSJaSCAEAAHkAGMD25FRKbn2c4WVMMhSgiYQlgUKL6iWYhJFWO8KEYpRzBA1rACSSkKPdnwG6XbnaFXbecV5ughvD3Q8gb02rDZaWm6wxLC+3hqBHJ1WSpcejGKkN8Qoag5rehqBtTeN+8cXbz93KF8nGalsXp9n4xJpSAQXP1NR8o5Em/UqwsTA70HzakTLWlSNB34X5EcwWPlC6VMdqB2+7wQk0FPX5crV5wEZNStPsRMq+NyHFS9X4aZM7t30oUpKQTchiw6Fm4m8D5b2cxuKoVTFINzrKwR11FHqfW0dHyGZ7Ww4Cm20NckIGGljgkt6mPfaX+u53hW6Kcv9q5EPSxvuV2RlwwkgywAXFWqOQD8K13JJo7QhM8vW8WXPZiqxUZ84xwNXLrSbn3ZsjiW3aGITq3vAOLwSyT1gvL1BqsOJesHTJgajH+I4rcscqM7TjwxPhMKZSNRQqYSphp2DXZ+cbYpMielWuWsEXOghQ5g1B98OMPL1SyHId6i46RAMsmA0nr867Rklqmpvmvz6npdJpovDGVctfnoe4bMcMhISlPdhgbEedEjiINOIS3Fw/CnHgIDkYSYFeNSFpY/kD26fzygbGu6qAAUHlSwuIbp8ryTq74/PCMuvwQxwUkub/PLGZzBJOkXu3uhVh871TANQAqkpN3u9tqiBf8AD9adYJ1NfUw9Kv6Qnx+HWJoWnUQK0odW3UPxjfGKOO5NC/OsGqZMV4SdB3VVifCL3NHpEykKIlpUGACdVeTU8mPuguXNMy4SCD7T77FqBR9rlXpE87LFKCloCdOkpuSRsUkHfwjkIe5eGR8kM1QKyoPpYBNK1r4m2JvByckUoDUQKWAfytt5QDhMIpKkpKLCps9fTcEQ5w2I0g6i7k0qG4G3u5QqUqKSV8gszJSlYU5KB+Rrna5pEUzKku5SSojjQb7l2ENhP3JccOYt8YjJGt+PXjAbwnFCQYAg+AKBDaqs9LC+9XrvA87ICtihQDn2VF2ILbfERaSxow9PX3xCJIq4oxB25VDQSm7JsRVJmAWCQCtQG4BI8vBGRbsNPCUgJCgOAdr1avGMg+p7F7fc7JiikJv6RRO1eXy540moh8uXMXcmB5mEa8dvHGi5OzmszsPLG0B4jslLT9IuOc53LlHS+pX6U1PnwhGrL5+K9p5aDYC5+Z+EatqEWyrLwUtJYBzwFfU7RPh8jmz9KQGSDbbza5+6Rd8s7FoQzj6nqfpDuZLRJS4DN9skQMkkrZaYmyeQl1lQJKaDoA/xeG0/FKKWTXgLUZ3J9IVysfKCliWFXBVrKakjbTtEU7N2ZmYqavJ6eojiazVSjNwRF2K7iMq7zHd4pwCEEGh2tyYiHMzDlnZ+A3HDa0FKmp1hTBxv9fOJETwqwFBXe9Y5U8++rCtCvBySFFyTUP1ib8QKuN/uvSCsTpSHTe/089ogICnYkV9C7tGeUk3YNoXZvnZw9NGokMHLAENdh4qE7jaFa+166PLQWsxV9aQ+xeVS5iiVjUA5aov0IFoHHZmQQ+mrmylW2uY045w2pNcnY0mfRRxKOaDcubf1+YPkva1S5qZRlhKZq0oUpKlOApQBKa0NY6dgMJokpQC4Aat45hgMqQk6ihSFpWkpLlqHUzvekdIRiVAGo9pTU21Fvc0d3TcQ5Ea2WKc1/bqlX56keL7OJmVK1DoB84512nWnDYlckBStISdWoD2kg20njF4x3aCcj2Qk9R+8UnPpX4iaqatPiUzsWFAAKPwEVn2tfD3D0PTjkvUcxr7/AGFaM7SK6Ff6x/sh92UmDFzjJGpA0FWpwXYgMzDjFcmYJIuk+phl2axysLNMyUjUSkp8TkMSDtvQRiWNSkt64N2pWgnjeyL3Vx3/AJOhS+yBTQTiP+kfWI8T2ampSSmcFHYGWNy2yhCw9vpwOky5ergyv93SPR23mqIBQgOpP6rag7VgtmhlKnDn5M4MdTkh8MZNfVlYV2yKCUqlhRFHBYeheFuIz8LJJSoaiSwIo56RNmeSATZvtUmLFG/WeUA/4eij6geoPyjIsWPFN7VXg9FPW/03JFLLf/YJxedOkaVKD+0lgCOASQahuLdN4GTnRNia0Ytv848VhALEjkW+7QvnSgAQ4qabt9IctsjzupnieV9H/HwGScY1SHD23Z6t5jaC05kdLOzGosCP4MVjD4lRIYmluVYcIWdAehJ+kFkhQhycRmvMC1SaGhPBqEER7KzBnqQpveSG93xhNLng057RJMWUudnPuhbiTexvKxSjYFhduZesFyJ4PXann8fhCPB4kuwFT9/KHeDWkByQC3KgMLmqL3epOkgKDv5ffGNkggkj2d/veImPKnP73gtC6Gl71pxdoHsMRIDz937RkaJA3EZFb0HaOuT5aZaCVbdBFXxWLmT9SZbBP6hb138oteJka0jvLfpeny1fdIW4mYlNAwbYfSO/ibYcnXJW8B2TlSzqPjV+pXyEN0SEp/ePSsq2jcYLV7VI2uTfczUL8dmKUsLqNk7mEWaZtTSWJ5N6AP8AbRYczypSJJMggzd1EDU3+R2+rRzXFYZaFeMK83uavtSMGsU5xUYhxckmo+eA1eLCVK4E8OAG3nEOIxQLW2522ER5mpjtU2tVhxpC1L01USeJDv05t7o52rxt5nL87AKDatDedjNg7cfnE2ExdSxFm5WsfOK5NUUv4qh+EC/j0lwrvC/6WcuRQCl4xrTNgbJFhxGPUtWkAVJCqG72Fn/iNMPOJNAwfwl2JpZzfr6wtRnCWsp6qrpFHNCWuPlBMrO5LuC6jQpJDW2NGO1eHrbwtKkgXEIzPNpssJDaXeqgDqGxECy+1E9I0gobhoEepzlM72ilQfcO1tyKUDtaDZEmUo0QgvxSAR9eMSKUVTR3NHrtJjxKGTFcvWl6+4Nhe0M6YtKFaNJVsltiOPAmOtYCSFoBO4HwEUeRkUr8RIQEAf25i1UAqCgJtwJJi2yppQlgo0p6U+UdrB8MPiB1s8eXInhjtVV+UGT+zslftA+sc07UzO5xUyTLlpKU6WfUTVAUbKHE7Ra8wz2an2ZhHkD8opuaLE2YZkxlLUzki7BhbkBC88k1Ue4ehcMU28y3Ku3vx8hSvMf/AA0f+v8A3xYew+Xy8ZPWiYnSEo1AoKgX1Abk8TCgykfpT7/rDHJ81OHWVSiEEhiWejvuCLgRmx2pJy7HR1OfSzxSjjhUvD/GX89hZH6pn+ofSIMb2PlIQpQUt0gqqU3FQ/htSEqe1+JIJCwf+lHzAgXMu2WJ7tRcFLMtghwDdqVoTGu8Dknt5PNyxu+e4n7TZqZWLny9KVBMxTFzXUdXzhUrOX//ABj1MPe0mVpVPmTLlQQoXF5aefF4XJyyWLpDWDFXvrHNzSiskvmzr49V/S1BLJje6lfz8/8A0CoBmgHSAm13NOFImm4GUsEGh5D3vDfC4RADJSACbXYnr0jTE5TYpd9qs3ut9YT1VZxdR05ZXLEqj4Qqyns5KKyFTQgEgvpJJrUAAXr0pG+bZXKQs93MKkgXUG1HkBbo5guXlhQC6iou5owrsKWjSZhVUoGNwwLdKPfnDHl8X9RDfhiTDYRL0oXdwTtb+ILMljpBLN4hX3e6CkZTwbnf5bxurBLbwofjX75RTyJ+SrdAWHIll2bb6DlAsyeSp3oW93LhDX/D1KcEXts/2IW4rLVAkD16dNoKMosq35JJebpBqrzMFpzVgKg7uODsX+9oQTOzqyEkl3VVnZhwPTjGxd9IoU0fjbex/kxcscX2Yy+OGWBebKBbxeUZAMrFFrn05x5Cdi9AeozuuJzIEUd4EEk3Pp9YKlYTw/P6fWM0hP2Y9JFpdjU7fc0lSAK78YlUWDmkeTlaRQEk/dYAn6mJXqJ+7QQNEWPxjghK9IVxYFmqBwrwrCTF4VBDayaFiNTFq9IZpngn2R6V9/SCjMASr2RQv6RLLopOHy4TlK1AOCCARxG3pHk3skHOlx0H7w67KsozTSun5w7nYYGBaspOkUDEdkCbqJPMffviBPZQhJdQA38I9xu8XlWGbh5cIjlYJy7cqbe67VgHjXoHuZRT2HVMA8IGxehvZhEK/wCnKuKQeWr1dqR1GVIp+0bdw/5SPvlF9KIO5nM0dhCxFHPGg57XpDzI+yctK3mn2bMCSH52+cN83UUmgaNctnHSpxqJapegAsPWFTxwXNBY8e6SI84w0r8XKWrWqQJKkKSFqQdWpwrwkFVAzP8ACMn5qmbqEpddgTVmFT5++NsQoFQKhqHAFvexgYypYmFUtJSSljqIUejhIhfU8G16fsxPjcPiD+YN5QpxGBmPVQiyYsKMJsQTURnnQcYCo4ZY3HujJSSKGJ1pbaPBL4Quw3jZIlRenr+0b4zENIUFBSqcb1tyiJMuPcVLCksbGGRYpw8DztGsCYgoI092ihURQBq8WaFipyiNkj9QBX53g2XhwSCs6gAAAWoL8L1jcZS51IUw9W6QrPp+pPdE5+TTurQCkkgGgH6kua+m0SysQon2qchvG6MCSSVKWeQpV6auI6REcuWkKW1OafjX3tGZ6TJXYRskuwZ3qQkOp+POPJSkEeBid6tTgOECy6pqxNt7c7vEgk1cS35j9oT0MiXMSbZrwRTgpNSoe9z0+pjJGPIdh16RFjlqQgqSku9rnjYWhOrPZj0QT5e+LjilLwFtadpFjOZBqBmbr/ERDUoflBsHItxb1ivnM0kupKg/P9m2iWXj63DADcvUdYjwyXgXUvKHqJekVUFEHanygCZIDl0pruAd61+PnCrFY1f5ZgCTvegvyMQ4fN5iSHqlqM3rxhkcUqstKvA2Tl69iw2A0t7xGQCvMkk/84J5KlpJHU7xkXsl+IuvY78tQ4mIE8RXgOMDzcxS5JQSBu4Afqph8YEl5soqJAQODKKqbH2WBPn1Md9NLuaXb7DfuyKm8DT5yrMSIi/xNVywAv8AbRv+LUdx6e6K6iL2MXTJXibT5/K8eKwPgUwLAXdtvhDNCi1dPv8A9seYjEHQqiG0ncjY/wCWC3x9SmpFc7HpCjMLCyfgbRYzLrfy++kVnsFPSUzLfl3pYxcBMTyi9yBUWBS8IS5+UYjBkDcj75QxExLWHuiCfNozM+7j5GJuRNrIpaXqPWCESjEEialJOohizCzU97xKrN5SWBUkHYPU9BE3Im1inOMGXsTSFmGwpGrr8osM3tAgKAcObdfSIF48AOAC73A3N/RoXNpjsVp8FaxswAsTAqZoENM2QJpCmAbgIUKwLfmPujK6N9yaIp6iqK9iFnUqpvD6dKI/OqE8+UHvCZjsXHcCUYNwGBK0k8Igmp84kwk/SDVqwMavkPLTjwEKy1URfg1DT1jdWM5xtKnaqjav7w5bTI0wfEYx5hY0BYeVIcZEanyHDyhOjEjgDBEjNgKW++kDfNhyxxaLaqWkOUpA4s584jxGMeWUEDSQzN9BeJMEUqQK7ceVvfC7MpsqUhWpJAYv4nDGm5jSmzBOKT4A8nkpLi8PUZZ/lir9m8xkqmK0IKA43vxL1r9Y6DluMH6tSed+W0MgrEyEk3INf5W6iA8V2dUBRI98XfXLZyodai/H3RKgopWD2Iqzl8/Jqk6Q/p/EBzcvQzE8q1HT+Y60vBILhhWo+bRUO0fZ0VKVN0gJQpWi1JlJndnQoBThrsN+YaBT2a00BUzGkNfwqwQQfCeZchxwIKTY0hsE6k8aed4z2q5C4KgOzh5+g+hj2LghBamocvsxkVwSwnCTpxWVzky5ynoe+QdI4JSSw+MNF4qYw/s+ipaqnZgp/SE//wBtsEKFSxwokH1aC8B/TnCJPtLV5t72jU8absJNoZyps3eROHkOLcYnBmUGhfmP3rC+b2RwstgTO66z8oDmZVhAWC8QBymrH36wLxRCUpMdT50xLNLmK5hIp1BIgbGYlRlKGiakKSoEoRUOLgmg3hbhsrkLKv72MRaneqYdDqiXE5FK0q/4nFGlE96tjTc6qgxXSiy90l4FfYvBjDrmd0uatC29pCiRpdnVpaxMW8Y07t984qnZfs5q1Fc3ESyLd1NVUbu/lDybk6klhisby/uJP/cIHop82Xua4oPRjhvq4WJjTEZohAc6m/8AKt/hEEnKJh//AG8X5qlH/wCMS/8A07MJB/F4joe7r/pAi+j7lOb9AD/Hkuf7gAFahQPO9LbCB5ypU6ZLUFd4UqBSXsRVzalPVolT2axC3bGz0sbKIq9mPd/WAZ3ZDGH2cwccCAT66flF9OirbJc+nhUyShP6iTU2Sn94HwuvvHCjpfxaibX9WgLKMhxH4kpnTQv8qSpqPc0Z6A05Q+m4aWiWsghkEA8+kRpt2HH4FRtPIZ3gCcuCM4xaUsCQeQ++kJRjBZ/WEyVGhTbXBtiTSEK5xBcUg7G4w7ecLdfL4QidGnG/UwTdoKw+GCk1hevpBGHmkBoFNJ8hTprgIXghEZ8CVNuAIkXNiCYuL6i8ALG/IN3zikEYSQp3b9o9kSgYb4PC1FR8oKC3FZNsRnhkFKQX++MR41LpqxHP4QWo+EBrQBmK/CwZyY0NGNcsiwKhItQElg3L6Xhxgu0klNyX5PCWWXTU1gdSy4GkKqNq3O+5/eI8zgraEZce3lFxHa6UQ4VND0ZgR5HlG8vtFLIrMUpqsUlPvT5XMUQ42aCkju0B7gsoMWcpYEb73iKdi+8KkgqBZiUqIeu5q9YzvXPtRl3F1ndtkBTBB4uDwp84X4ntFr9pIrfi3rQxUZeG0MdSlGoc8OHLa3CJJU8lQrQ2FdtxxYt9mM89Vkk/YDe7HCzJJcIA3YE9OnnEvegKCmNef3X94SzEum4OrhtS4N6vaNkTCCHJs3Fm3ff5wmWScgt7ZYBiimjj7848iGX2sTLAQJCTpo5Yk83073jINZH/ALfYvcvU6GrM5kxtSg1XGlJccK2gSdNBqG8m36Rr3hG232KeUDlTqetI7lmtRRopQAD+nnzvECZCdmH3Zton0h6/v6xorDG4+IiBoIRhkm94HxmGSEmCpYLX9f5iHM6S3JFBWIRPkDyshLnjDD8SVGgMLskmiYgEMa9PLn1h2E0bSG4RSLl3IpRG5ETfiWHKPEjlE0xlQQDYEqfrolwWLEFm2+saScPO1uqY7eyFBAHnoQH5PBCZKQbRriZtCkH3W9DA0FfgV41BKtZUk6b6Q19yTAE6WBLJIofFX3fKMxWK0I7qhOpze0RY+bqSlNas44j+IEtiqZPDeK5L9OUBTMY1q04QyxKQ0KpzQMkSLoiXiuIPlA0yYIkmqaAZxjNNGiMmSlX27xsibwgILDRImZCmhqkHGbGut4gC43C4XtHbgzCXh3gJoBsObxXZK4YSJkaMfBmy8ssE3GA2anCFeJmvHuul/V4BxEyHMQkGyJkbzpYVUX+/KFmHxPOD0z35xXctimZiFhZHirQs5LM9iG4390Ty5IR7CrcQlNOJCSB53j3NcOydaLi44huIrAeExRLAKJNxQkAcHPpGDNi2cx7GLNjcVx2JfxISrSSL09ailPWPJrEgG4cNSnK/GPTOSpQdCAlJPH1Llnf4QGrEErJSKEl3FeZvbpGbbzwYqGaZYqkAj3V5+sQT5zq0sHr8f4jXWVA1qEio4cW8ognoqSHIv7h9DEQVqjZaq290ZAsyexopQEZDNoJ1pGLJjWZqJDn78oyMjunVPZW9SYnTpoa0jIyLRTJpc3UARYsRTYwPmOICZZcUtGRkE+xEuRfgBq9jaDwFA1J43jIyAQUu5KJp4mIzPP2YyMiyjeWTd43XNAclIpy+MexkQhTMaQZ6jQaiHbizfKN8QolSANvgxjIyFhteAPGKL1HSsKJ1fs/WMjIpgpAk5ZAP8wCt4yMhExsSIFolQYyMhTHRJkKiTXHsZEDs3lqgqVMjIyCiLkFGawgPFzYyMhvgV5IkqY+QMFyJ8ZGRERhiFQszDDiUNb0BcPUAG4sTeoPXjTyMi2k+4LV8GsjCakuReoY+TFxx3jydK0EBaihz1Bc0BA8687xkZHGu5tHIn/k0Qz8elKkBJJ1Eh22Hly93OBTmLuQKOw/zWAfhcevKMjIfHHFfnzJFU7/PJKCoXI/na0eRkZAWL3s//9k="/>
          <p:cNvSpPr>
            <a:spLocks noChangeAspect="1" noChangeArrowheads="1"/>
          </p:cNvSpPr>
          <p:nvPr/>
        </p:nvSpPr>
        <p:spPr bwMode="auto">
          <a:xfrm>
            <a:off x="3778250" y="3673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AutoShape 56" descr="data:image/jpeg;base64,/9j/4AAQSkZJRgABAQAAAQABAAD/2wCEAAkGBhQSERUUExQWFRUWGBwaGBgYGBoaHBwbGxogHBwYGBwaHCYfGBwjGhgXHy8gJCcpLCwsHB4xNTAqNSYrLCkBCQoKDgwOGg8PGjQlHyUsLCwsLCwsLCwsLCwsLCwsKSwsLCksLCwsLCwsLCwsLCwsLCksLCwsLCwsLCwsLCwsLP/AABEIALcBEwMBIgACEQEDEQH/xAAcAAACAgMBAQAAAAAAAAAAAAAEBQMGAAIHAQj/xABFEAABAgQEAwUGBQIEBAUFAAABAhEAAyExBAUSQVFhcQYTIoGRMqGxwdHwFEJS4fEHIxViktIkM4KyY3Kis8IWF0NEU//EABsBAAIDAQEBAAAAAAAAAAAAAAIDAAEEBQYH/8QAMBEAAgIBAwMCBQMEAwEAAAAAAAECEQMEEiETMUFRYSJxgaHwscHRBRQyUpGi4UL/2gAMAwEAAhEDEQA/AK3l2ZhQDslRURSvR35wUoSQtQKvCpIY6fZVugB3I1C/AjekV7Egga1L8b2ACUgbEgAh70iPEYsrWFEhqt03o/F+scxY1dx7GSizyMc6CQp0XCXLDom4Dknza0E4rEhkAEAB6FxSlQli7Kiv4VaWBBmVezAJ4fOJxjSNI4ByXBBejB/gawtwd2UMMDpWsagdx5kXJ/MRyi85PnIkFKC6tNBQVFBqSTV9JbhYRzSXiylQ02FWPyO0NJOOUZhWVqc3D1KQfZpQUA90Hcou0XdEuUdn5U/EY0KdKpakrQU7O7gixBLR3TEY0IUhLE6yQCA4BAevCOJZDi9GOxzbywQDyWkAe+LbPzFYmGeZhOhRSpOoBI3YODqNDvsDvTfOShKVepuz5JbYX6L9EdIeIMXjUywNW5ADXuz+TiEPZvNVF+8UyQAKigNNICrEsS9fhGZ5nyQdBQaEnau1Bvc+m0F1Ftsz7uArN1/8Zg2P5pn/ALZ+kPIpqMWk4rCAKCilS6h7FCmFa7dLsYuKVOHENu0mSPk9jRJ8R8vnCbG58EzkgEMNQIJbxAgeKhe/ztDHBKcEuS7XL1qKHhFKSfBdhcc17f8AYxSiZ5xSwGYII2P5deoAVLgFvjHSQYqH9RsJNXJGkvKtMTVzulm57wrNFOLdWVPscKxGGmpWoKc0bUbUGzUPWu0QIwhJLCpL6qk0rvcwxzKaoqPt6Xrqf+ecCBX9sB+LFJryFvusc5OVCOQfuHSQVFwduPTyvEGIksph6l29bNE6pY9pSw4NR4q3cU+ERrxaSQANN6u4b0pDFfgJWBz0qso15ftGHEJSAkBWo1L2b+QYIlK1OU1Y1qetKfbRAT/fTY+A9ONXtDFzwwyU4xZIcKA6PQfZiWbPStRbSARb+bEljSNTMUshiw2ffZ2cBvjE6cI4CCtyTRIKSx4EpD7ijwDpA8BGAM6ctPd6WSQ5UUhKUsxUrUasxPX3vZfYbFd4dBSXWU96siXLJ0gtVwmhLC/hIoaR03+mfZmVh8OQUJTPchSlBJmpUOYUrSA4oG3e8Le0eXrwq1SpSDPXPClFUyQgy9SqFSdI9vUHL/rBYw1Y4KFtF7Ukcy7U5S2CQsqClJnGWrQdSRpBYnwjSS9OIhB2WkT1TQnDSlLmlQ0t0JIU9GICnBoQ+0WXtXipycIJapITJmLCkTSgBahLSUtqpqHiCqjg3CH/APSr+mZnpl4qYpBkLS5SUaiSJiklI8XhYSwdTU1hqgmDgltpIOP+JQcVlGI1K79KkmpKTQqLmlT41aqtdgSBEmBy1IlqXMlTkoQ/91Ipr0vLQ1CNSyAVOWDMN4+ocRhJMtIPglBKtWpkBixdRKgakO6r3rHC+3vahc6dMw0qcFYXwEDwaGSAxGkeFmFuG1gc47VbI+CjKSJinKUpDMNII9kD1oHPUxYcB/TrGzZZVIlmYQrQoUTcApPiIPE1AanOE2BzDu1FSEqIAPiGylOEmopQFtzU7R5hMWoqA7xdaip8w1rwEMcpPnsRRb5Op/0+/p/je973Gy092RVM46lvpGlaAHCVp0pDqrtWKv2x7EHCTyMQpJEzUUKljSTUEkpYhKXUEC1QaMHheqceJ9Yb5YJP4ciepTzljSEoKyUIFdwB4iRe6Y0TwKK7kSsSy8llMNE5C0s4JltepFQbFx5RkWEyMuTT8FOU35tZS/kJjCMjL037fcLY/Qp2NxhFtt6WFGH3d4ny7DBR1FJa1Hepu1rUau8P8Vg8OjCrQuXLJVoOpKkqUAJiXozp8Oqrk7bmLCAha1JRje6lAMAQkagzAK0lLmpdxwgumnH4X/xX8iXa8FQmyitShhpK9LAaQNaqFjqIAatWFqQtzDGrK2UCj/LciljQfCOizuw4YKE+auYn2Qgj2T7PtGwe9bwhxnYQpmYcroqbrBSk94XSjUHcDm7Ets8M6DXgFNFfw+LCkhJ34VPVj6wVgak6SGFnvTpv+8WLB9h5IOmZMnSV20iU4/8AMFFZBetoky/IVlA0p1NOUEqXNZKiFKHiSAFIURXU/CEvAyxKZ/d43EEggLlsKXZcsw6XmIUgha0AUYkEmr6tLUZgCx3a0A4bIhNzFCFTSNS5o03KQmUiYCNRZlKKh5Q1zXsmJipYkzJKlklKtKgiqUqI8LmoCSCWABbasHkxSlkbNGanCFen7sNwXaDTIMpCgdYUVAOwLgpAIqkAEm9xWIvx5KVBS21NVRKQDewBLO1Wb1hbO7IzpOiYrSEKA3qg/pUkAOelDBeKwhKlEHVoSR+VB1BNNKWOoUtzhPSluozBOW5k0yUsn2JgB0+J/CXZ7u/o0dJy7M0dw6VBwFEJUa0c/ZjkqZKxLQyTJJKTqU99JdVKgfb3Z1MmiXLlKTNUuYApIBQsX28aaiquL83aNHMFFL0/cuLo2mY3UBMK1MtSi2ptJaqau3VmLCGvZXtGUTDLmKorTpGoXLAM9TRrXeKjPmKSWTrSZigyXI8A4BvEDZykEesWHsf2dM1Ku8TLSKEKI8bu4IYgseJO1rwqMJWSN2dHM8BBUTQOSRWgd7Xildus/HdhDgJubkkflIDVY1o9oe5zj1SZKTJCSKi3havD2etoo+aSe+Tr7ti9Q6TU37sUVZ6AEXtDM7k01EOb8FKzBcpbIBIIALlLk8yTd6cYULy9KlMVij2I34BmdxFnzDISK6FaU1chQcOwfw9NoSlHeJX4EuktRO12oKGOdU4d7FoWYnLjpJd0hjwryELcVhFJWkWJdwl9h0e32IdDCapY0vcD2qFRUAaPat43nYZInSAUk/8AMChqqWDkODSGxk19/wBA0JUrYMGAvpB3Zuu0eowKFT5KQ41AvrZtQe2zO14ZzEydR0S1BO+r1vXYxmeZL3M+SCklyHB8QY6SNzdz+0NimRPkPHZeWoOFhJSRQ3U124W3jZGSSZKVGcoiZ7SNLEkWY1H28S4uYU7MAKJFunKNcMvUrUQ4bcPY0AenD7aFqMmhZY8di/wsjDzcNO0rIKStEohLBJdGpSncKABSokMyktUGJHbUz1JK1KCwRpdWouN3AAY129Ya46egYOWZaQSUgKQF6UBIBDaSpj7RJJBJ4gRSp2AQF6hTiRQe629YvJu7Ftlq/qpjvxOVoOlijEISnoZSyqvAsD6RZP6J40nKkJNSibMSBwrqb1UT5xyXthmRMqWgFkayQx4BvnHSP6aZtKwuWStNZqypagtQQkkqI9ouE+FIHlWNeGTkk5Dov4eQ/td2mweJlJlKxCDMExIMtOtQVxBSUgGttVKc2PA8cFy5igKVPCo26+UMu1+PJxsyagkOsqYU0l6JSUkg6bAhvKEuJxKVWS3nSHPkYkRrnvsxPCCsJilJN/O8CFAu7xIiedhaIuCx2nMwB4/a4Cr/ALmLbl6XVUFPdICEgsPFdT8ypz5xTMkmy0rTNmP4VBQAZiRUBRf9WnyeLZlmaNK1GqSrUu7gHdm8Xl6RJybLguTabhV6leOgUQL2BYe6MgxK0q8SVFSSSx0LD14EPGQLopKQBmK090oOmqSAS1+XG0T4NSCkFSQ5APs8rc46cUISnVplHTxlJvanA1vFMzXtlI1J1ykLlKNaeIB7u9FNC3pHGP8AkZVL0BpWZKvq8QF6igsDEM3PVoXIJb+2o8W8SFJBD8j8YkxGSytZ0qcOWN3SRQg7uGjSdlaaaasR/BjGouMuX2CUWN5OYLmhKiq9LDbyiXJ88RJC5a0lSdSqAA1OxD2NLt5woRJAd9YNLK58I8l5fLJJ1KD1fn1vGyWp+FJdyKLGmCzCTKmqVMlusLUpKmcpBQEsDzAhivPJJnSlJCQPEpZoFPpKQ/H2jCUywoqdJNduggLHy0oKSQEqVQaq8ySDfpxMFLLkeTbEGuLLTje0UqZLKW6hVnNiI8RnkvudLJNCKANbnvaE2V4+aSEqx6JKdtUmS3KgaCc8zCZIAC5mExgWGGmSEkE28UtfK1IbLHlu932BVBEvOULXhQkOUUKXH6G48437Q9oJak92ZaisVAUilL1ehpCPBhKxKKKFZcgF2Ok0h9IwcwCms1f2XtwcQqWdpU0FsATnmGUmSFIKdC3NC7V/MC/tQVje0ssgplL0BZALpYBLMX2FQRcdRBC8LMLf2zRQVVA/28KRCkgGYFywCGDED9A4jn74i1CrlBxgk0zJuYTJUhImpC0WBLDiQwSXbSx9I1mowypaStLrC0vVX6w+7ezE0+aFpZaQoVa3NrDgYFSUd22k6iXJ1NZW1OUJx6h9N9Srv6e3cvLHdO0S4/tCUBEqTQMRXjtU9bxWE5iFTJ+oOVL1KALAkJFSBclvt4tUvL8NND+NKxZ3NeRBptC7C5AxxDukOCGf9A3POJkzQaV8grEyvS1jRLSp9Pe6qpHAksWc1Ao8DZ5hNQlEO+sglg7kAJtegI8jFnXkun8OgmhUtR5eEmj9YDzzJgJkganCpqQxAowJd94VGcA+m0ypTMonEEadXHSC9hejDaHHagS1TJJS4PeMpi+4Dh3Y0hpjssEkLmLmAAcBe1ub2ECYXIMVi0IWiTLQgVSqYWUrmwFm5ecP6qmqS59jRi0ssnx2lFeW6CMzySUkzUkqUUq8Lnbwtbqf2if/AAuUNKkyy24SK7MSRXyiHHrnSpmnFy0pK1UmCqVW8OragH0gPMc7UhQQ5QQLC3N+VjCsufY6hHn9DPn088FXyn2a5THi8XLUChZ06QRS4KhfmTS8JMxyBSUuhw5upiWY1tyhTmk91JmJUSVJet3RT0gdPaKYyQCzljya9OkFHNLIk3G/sZ0jztDl6pQTqDkkgbnYEfGF+Lx01MkSyB3aWY2u/hNa70u0e5lje+ID6WU6Rv6+vrA2Ol6qs7Uv9PjBRbTNEeIqxPiF83H3eI5U7SLViacqpobe6BFCNA0kVMcWAiNKmjZCyzbRkuVEIMcncqKQoJCwyiWtenp7ot+WmVLZKpoUdnoHr6XZuUIMikI7xJAsCb76YW0Il09pXxWfpA3ZadHRhO6RkV+dPWFEaz6J/wBsZAh2dH7W4wScGpKppdQZB0so7gUPAXjnGHxckFKZye9pRA/tsT+taVKUvoGh/wBr/wCof+J91JTJShj4WLnUqgb73hN2XyyWUzZ0zTrQGCVsz7lnqaEWh/VunLhdgYaZyltgrZfMnxx0IbwJYJSlBISkXZySo9STDcZooEDUv/Wr6xzXAZxJUtKAgpKraO89wQYeCSy/+fNSlvZ0Yq/UIU8dLLCGGlOaX1/8MEYznbSZf8RMVpKkzFUD1ZX/AHAvHP8APe2mLE3uZfdCh8Qko1Gjh3BA8hC/E42XKWXxOIJv/wA2am/+WYhJ90aZhh0JkjFoJJWptU1SiGNNVE8bQrLhUce6UlT7ch4oZJtqKfCt8di5ZBJ7yatGoBQAUp9wQxI6H4iK32xz1UmeuT3cpaUkgak6lVF60gHMsQUYqWslYQEuoIWUlQUKh+HUQwzvs7KWUlClJlGW6HdZ/wAqSSb8zGB4cbk21yPxZJQdxKzlGX95KUO9lBSxULlLUpLF/AoJIBO7bRPlQ7kgTZCZ5EwsSooDJFqgULvxpBOW5VKTQmZr3BlpCR0Ot1U5RcMLkaFAFyqjVG43vygcrj2k3Xzr9BuOTi7j/P6gfZqefxElafB3k0FYBAc22uGDR1N1HkOMc1kAS8TIpRKx6OYtkzPy6/E4ppFvU78fOKeohFcsVVth+cZj3SAxcnjsBvFUnL1alkO5ckm7MPLaJJ2MK1alFy29vLZoV9oZivwy9IYsbcSlQHnq0xghP+61Ecd0m0iT+GLaK1Oz2fip6pWEoGUX4hNaPRjYOKuLOwAyTOMW6loSZqZYdfhTQb7M/Ig9IsH9LMt8M2eRchCeg8Svfp9Ia9slz8Nhz+FlhEskmYpI8SXNSA1Heqqkcrx9A3YMWT+zx441wufvb/OTnU2tzZHlubCYgLTvWn08jTYg8Hg1GZlmJPUxVexkhRkKOwJ9KfML98OkkEVjw39W00dLq544dvH8G3Dkbgmw6ZMBKVO5S7edIFzQFZlHSWlzAr0EQhZBu8STc18IL2jlxm77DlKxfjmnYjCSlUTMmeMHetAfUjzjpiUfYjkeazlzSlUui5ZCktd+I4lwDFyyv+pGHUgCeTKmCigUqKSdylgSOhtzjp6PJGKaZvy4pZsEHi522ml3tu7r3/YP7ZYdMzBzgoUSgqB4KSNQPubz5xzeTk5mykLVq8aQ9Rt4d77RYe1XbAYxP4XCBSkqbvJhBACQXYPVuJLPYXgvDeBCEMCEhh5U/eB1WWLkqFzxvHp1jyLlu69FVfS/2KdLy+XqCySQkt7L9aUpGTpEhQ0pCBwIkivL2vt4t03Kwt33qXFPqWhbO7OhJJTUAHgH3HOM6yxfkxPGvBRcXgdE2WkEGurZ70+G8OZ+Gl6KlBURcy/EOT66tCzO0plYhINWej8SKPwvDTFoAZ2FC5DCjfxvvDZSbp2DK6RVJ2Bd9NaAVDVL2HWB5mWKHtEDldR8haLaMoSNLkAH8oUaG7mjn1hTjcscliW50dnqxPKHrPfCJbE2HwL/ALkD94Kw+EQCH4/Y/mDsFlpW6lOK+EsQ5NhyD77Q2/CS1eFaWufO53+F6QM81FSbQrXjZkpvCgDiQHHNrRArFJIB0pJSXDeGoL2DPUw9xOXyl0D1psT/AA3ygNeAkSwdTnatj7qftCY5IrxyDdC1WYvU3jIOODw26FjoqnlGQ3rr0f59Q9/swfJlqTPlzFAq0qSTzAP0gztHhRKSk6T4ip1OpNy7XbfhHcUdj8LKA0IBP+UD4kGKX/VnK3wiSkIGhbtvUNclz0EdGHqMbaZyXB49UlYXLJSoWND8RDiX28xf/wDY+aUn4wdksnLpeFC8UnvpyiSEhSxpGw8JA51itzJ8szFKTJAQbI1Lp5u59YbLJuXxJP5gLh8BeIzFWImla2WtQb2GFOASoRJmKpndJQpa9KfZSQAmm/tF4Ekz0gulDdFK+sb4mepQDvwc/B4qUoyjW1cdvb5BxnON03z39/mW3OFpSyyHZFiaW3a/rHRuzGXf8Fhyu/dJfhWtBFBzbChUnRoUV+FjyYfOOs4CYgSJaSCAEAAHkAGMD25FRKbn2c4WVMMhSgiYQlgUKL6iWYhJFWO8KEYpRzBA1rACSSkKPdnwG6XbnaFXbecV5ughvD3Q8gb02rDZaWm6wxLC+3hqBHJ1WSpcejGKkN8Qoag5rehqBtTeN+8cXbz93KF8nGalsXp9n4xJpSAQXP1NR8o5Em/UqwsTA70HzakTLWlSNB34X5EcwWPlC6VMdqB2+7wQk0FPX5crV5wEZNStPsRMq+NyHFS9X4aZM7t30oUpKQTchiw6Fm4m8D5b2cxuKoVTFINzrKwR11FHqfW0dHyGZ7Ww4Cm20NckIGGljgkt6mPfaX+u53hW6Kcv9q5EPSxvuV2RlwwkgywAXFWqOQD8K13JJo7QhM8vW8WXPZiqxUZ84xwNXLrSbn3ZsjiW3aGITq3vAOLwSyT1gvL1BqsOJesHTJgajH+I4rcscqM7TjwxPhMKZSNRQqYSphp2DXZ+cbYpMielWuWsEXOghQ5g1B98OMPL1SyHId6i46RAMsmA0nr867Rklqmpvmvz6npdJpovDGVctfnoe4bMcMhISlPdhgbEedEjiINOIS3Fw/CnHgIDkYSYFeNSFpY/kD26fzygbGu6qAAUHlSwuIbp8ryTq74/PCMuvwQxwUkub/PLGZzBJOkXu3uhVh871TANQAqkpN3u9tqiBf8AD9adYJ1NfUw9Kv6Qnx+HWJoWnUQK0odW3UPxjfGKOO5NC/OsGqZMV4SdB3VVifCL3NHpEykKIlpUGACdVeTU8mPuguXNMy4SCD7T77FqBR9rlXpE87LFKCloCdOkpuSRsUkHfwjkIe5eGR8kM1QKyoPpYBNK1r4m2JvByckUoDUQKWAfytt5QDhMIpKkpKLCps9fTcEQ5w2I0g6i7k0qG4G3u5QqUqKSV8gszJSlYU5KB+Rrna5pEUzKku5SSojjQb7l2ENhP3JccOYt8YjJGt+PXjAbwnFCQYAg+AKBDaqs9LC+9XrvA87ICtihQDn2VF2ILbfERaSxow9PX3xCJIq4oxB25VDQSm7JsRVJmAWCQCtQG4BI8vBGRbsNPCUgJCgOAdr1avGMg+p7F7fc7JiikJv6RRO1eXy540moh8uXMXcmB5mEa8dvHGi5OzmszsPLG0B4jslLT9IuOc53LlHS+pX6U1PnwhGrL5+K9p5aDYC5+Z+EatqEWyrLwUtJYBzwFfU7RPh8jmz9KQGSDbbza5+6Rd8s7FoQzj6nqfpDuZLRJS4DN9skQMkkrZaYmyeQl1lQJKaDoA/xeG0/FKKWTXgLUZ3J9IVysfKCliWFXBVrKakjbTtEU7N2ZmYqavJ6eojiazVSjNwRF2K7iMq7zHd4pwCEEGh2tyYiHMzDlnZ+A3HDa0FKmp1hTBxv9fOJETwqwFBXe9Y5U8++rCtCvBySFFyTUP1ib8QKuN/uvSCsTpSHTe/089ogICnYkV9C7tGeUk3YNoXZvnZw9NGokMHLAENdh4qE7jaFa+166PLQWsxV9aQ+xeVS5iiVjUA5aov0IFoHHZmQQ+mrmylW2uY045w2pNcnY0mfRRxKOaDcubf1+YPkva1S5qZRlhKZq0oUpKlOApQBKa0NY6dgMJokpQC4Aat45hgMqQk6ihSFpWkpLlqHUzvekdIRiVAGo9pTU21Fvc0d3TcQ5Ea2WKc1/bqlX56keL7OJmVK1DoB84512nWnDYlckBStISdWoD2kg20njF4x3aCcj2Qk9R+8UnPpX4iaqatPiUzsWFAAKPwEVn2tfD3D0PTjkvUcxr7/AGFaM7SK6Ff6x/sh92UmDFzjJGpA0FWpwXYgMzDjFcmYJIuk+phl2axysLNMyUjUSkp8TkMSDtvQRiWNSkt64N2pWgnjeyL3Vx3/AJOhS+yBTQTiP+kfWI8T2ampSSmcFHYGWNy2yhCw9vpwOky5ergyv93SPR23mqIBQgOpP6rag7VgtmhlKnDn5M4MdTkh8MZNfVlYV2yKCUqlhRFHBYeheFuIz8LJJSoaiSwIo56RNmeSATZvtUmLFG/WeUA/4eij6geoPyjIsWPFN7VXg9FPW/03JFLLf/YJxedOkaVKD+0lgCOASQahuLdN4GTnRNia0Ytv848VhALEjkW+7QvnSgAQ4qabt9IctsjzupnieV9H/HwGScY1SHD23Z6t5jaC05kdLOzGosCP4MVjD4lRIYmluVYcIWdAehJ+kFkhQhycRmvMC1SaGhPBqEER7KzBnqQpveSG93xhNLng057RJMWUudnPuhbiTexvKxSjYFhduZesFyJ4PXann8fhCPB4kuwFT9/KHeDWkByQC3KgMLmqL3epOkgKDv5ffGNkggkj2d/veImPKnP73gtC6Gl71pxdoHsMRIDz937RkaJA3EZFb0HaOuT5aZaCVbdBFXxWLmT9SZbBP6hb138oteJka0jvLfpeny1fdIW4mYlNAwbYfSO/ibYcnXJW8B2TlSzqPjV+pXyEN0SEp/ePSsq2jcYLV7VI2uTfczUL8dmKUsLqNk7mEWaZtTSWJ5N6AP8AbRYczypSJJMggzd1EDU3+R2+rRzXFYZaFeMK83uavtSMGsU5xUYhxckmo+eA1eLCVK4E8OAG3nEOIxQLW2522ER5mpjtU2tVhxpC1L01USeJDv05t7o52rxt5nL87AKDatDedjNg7cfnE2ExdSxFm5WsfOK5NUUv4qh+EC/j0lwrvC/6WcuRQCl4xrTNgbJFhxGPUtWkAVJCqG72Fn/iNMPOJNAwfwl2JpZzfr6wtRnCWsp6qrpFHNCWuPlBMrO5LuC6jQpJDW2NGO1eHrbwtKkgXEIzPNpssJDaXeqgDqGxECy+1E9I0gobhoEepzlM72ilQfcO1tyKUDtaDZEmUo0QgvxSAR9eMSKUVTR3NHrtJjxKGTFcvWl6+4Nhe0M6YtKFaNJVsltiOPAmOtYCSFoBO4HwEUeRkUr8RIQEAf25i1UAqCgJtwJJi2yppQlgo0p6U+UdrB8MPiB1s8eXInhjtVV+UGT+zslftA+sc07UzO5xUyTLlpKU6WfUTVAUbKHE7Ra8wz2an2ZhHkD8opuaLE2YZkxlLUzki7BhbkBC88k1Ue4ehcMU28y3Ku3vx8hSvMf/AA0f+v8A3xYew+Xy8ZPWiYnSEo1AoKgX1Abk8TCgykfpT7/rDHJ81OHWVSiEEhiWejvuCLgRmx2pJy7HR1OfSzxSjjhUvD/GX89hZH6pn+ofSIMb2PlIQpQUt0gqqU3FQ/htSEqe1+JIJCwf+lHzAgXMu2WJ7tRcFLMtghwDdqVoTGu8Dknt5PNyxu+e4n7TZqZWLny9KVBMxTFzXUdXzhUrOX//ABj1MPe0mVpVPmTLlQQoXF5aefF4XJyyWLpDWDFXvrHNzSiskvmzr49V/S1BLJje6lfz8/8A0CoBmgHSAm13NOFImm4GUsEGh5D3vDfC4RADJSACbXYnr0jTE5TYpd9qs3ut9YT1VZxdR05ZXLEqj4Qqyns5KKyFTQgEgvpJJrUAAXr0pG+bZXKQs93MKkgXUG1HkBbo5guXlhQC6iou5owrsKWjSZhVUoGNwwLdKPfnDHl8X9RDfhiTDYRL0oXdwTtb+ILMljpBLN4hX3e6CkZTwbnf5bxurBLbwofjX75RTyJ+SrdAWHIll2bb6DlAsyeSp3oW93LhDX/D1KcEXts/2IW4rLVAkD16dNoKMosq35JJebpBqrzMFpzVgKg7uODsX+9oQTOzqyEkl3VVnZhwPTjGxd9IoU0fjbex/kxcscX2Yy+OGWBebKBbxeUZAMrFFrn05x5Cdi9AeozuuJzIEUd4EEk3Pp9YKlYTw/P6fWM0hP2Y9JFpdjU7fc0lSAK78YlUWDmkeTlaRQEk/dYAn6mJXqJ+7QQNEWPxjghK9IVxYFmqBwrwrCTF4VBDayaFiNTFq9IZpngn2R6V9/SCjMASr2RQv6RLLopOHy4TlK1AOCCARxG3pHk3skHOlx0H7w67KsozTSun5w7nYYGBaspOkUDEdkCbqJPMffviBPZQhJdQA38I9xu8XlWGbh5cIjlYJy7cqbe67VgHjXoHuZRT2HVMA8IGxehvZhEK/wCnKuKQeWr1dqR1GVIp+0bdw/5SPvlF9KIO5nM0dhCxFHPGg57XpDzI+yctK3mn2bMCSH52+cN83UUmgaNctnHSpxqJapegAsPWFTxwXNBY8e6SI84w0r8XKWrWqQJKkKSFqQdWpwrwkFVAzP8ACMn5qmbqEpddgTVmFT5++NsQoFQKhqHAFvexgYypYmFUtJSSljqIUejhIhfU8G16fsxPjcPiD+YN5QpxGBmPVQiyYsKMJsQTURnnQcYCo4ZY3HujJSSKGJ1pbaPBL4Quw3jZIlRenr+0b4zENIUFBSqcb1tyiJMuPcVLCksbGGRYpw8DztGsCYgoI092ihURQBq8WaFipyiNkj9QBX53g2XhwSCs6gAAAWoL8L1jcZS51IUw9W6QrPp+pPdE5+TTurQCkkgGgH6kua+m0SysQon2qchvG6MCSSVKWeQpV6auI6REcuWkKW1OafjX3tGZ6TJXYRskuwZ3qQkOp+POPJSkEeBid6tTgOECy6pqxNt7c7vEgk1cS35j9oT0MiXMSbZrwRTgpNSoe9z0+pjJGPIdh16RFjlqQgqSku9rnjYWhOrPZj0QT5e+LjilLwFtadpFjOZBqBmbr/ERDUoflBsHItxb1ivnM0kupKg/P9m2iWXj63DADcvUdYjwyXgXUvKHqJekVUFEHanygCZIDl0pruAd61+PnCrFY1f5ZgCTvegvyMQ4fN5iSHqlqM3rxhkcUqstKvA2Tl69iw2A0t7xGQCvMkk/84J5KlpJHU7xkXsl+IuvY78tQ4mIE8RXgOMDzcxS5JQSBu4Afqph8YEl5soqJAQODKKqbH2WBPn1Md9NLuaXb7DfuyKm8DT5yrMSIi/xNVywAv8AbRv+LUdx6e6K6iL2MXTJXibT5/K8eKwPgUwLAXdtvhDNCi1dPv8A9seYjEHQqiG0ncjY/wCWC3x9SmpFc7HpCjMLCyfgbRYzLrfy++kVnsFPSUzLfl3pYxcBMTyi9yBUWBS8IS5+UYjBkDcj75QxExLWHuiCfNozM+7j5GJuRNrIpaXqPWCESjEEialJOohizCzU97xKrN5SWBUkHYPU9BE3Im1inOMGXsTSFmGwpGrr8osM3tAgKAcObdfSIF48AOAC73A3N/RoXNpjsVp8FaxswAsTAqZoENM2QJpCmAbgIUKwLfmPujK6N9yaIp6iqK9iFnUqpvD6dKI/OqE8+UHvCZjsXHcCUYNwGBK0k8Igmp84kwk/SDVqwMavkPLTjwEKy1URfg1DT1jdWM5xtKnaqjav7w5bTI0wfEYx5hY0BYeVIcZEanyHDyhOjEjgDBEjNgKW++kDfNhyxxaLaqWkOUpA4s584jxGMeWUEDSQzN9BeJMEUqQK7ceVvfC7MpsqUhWpJAYv4nDGm5jSmzBOKT4A8nkpLi8PUZZ/lir9m8xkqmK0IKA43vxL1r9Y6DluMH6tSed+W0MgrEyEk3INf5W6iA8V2dUBRI98XfXLZyodai/H3RKgopWD2Iqzl8/Jqk6Q/p/EBzcvQzE8q1HT+Y60vBILhhWo+bRUO0fZ0VKVN0gJQpWi1JlJndnQoBThrsN+YaBT2a00BUzGkNfwqwQQfCeZchxwIKTY0hsE6k8aed4z2q5C4KgOzh5+g+hj2LghBamocvsxkVwSwnCTpxWVzky5ynoe+QdI4JSSw+MNF4qYw/s+ipaqnZgp/SE//wBtsEKFSxwokH1aC8B/TnCJPtLV5t72jU8absJNoZyps3eROHkOLcYnBmUGhfmP3rC+b2RwstgTO66z8oDmZVhAWC8QBymrH36wLxRCUpMdT50xLNLmK5hIp1BIgbGYlRlKGiakKSoEoRUOLgmg3hbhsrkLKv72MRaneqYdDqiXE5FK0q/4nFGlE96tjTc6qgxXSiy90l4FfYvBjDrmd0uatC29pCiRpdnVpaxMW8Y07t984qnZfs5q1Fc3ESyLd1NVUbu/lDybk6klhisby/uJP/cIHop82Xua4oPRjhvq4WJjTEZohAc6m/8AKt/hEEnKJh//AG8X5qlH/wCMS/8A07MJB/F4joe7r/pAi+j7lOb9AD/Hkuf7gAFahQPO9LbCB5ypU6ZLUFd4UqBSXsRVzalPVolT2axC3bGz0sbKIq9mPd/WAZ3ZDGH2cwccCAT66flF9OirbJc+nhUyShP6iTU2Sn94HwuvvHCjpfxaibX9WgLKMhxH4kpnTQv8qSpqPc0Z6A05Q+m4aWiWsghkEA8+kRpt2HH4FRtPIZ3gCcuCM4xaUsCQeQ++kJRjBZ/WEyVGhTbXBtiTSEK5xBcUg7G4w7ecLdfL4QidGnG/UwTdoKw+GCk1hevpBGHmkBoFNJ8hTprgIXghEZ8CVNuAIkXNiCYuL6i8ALG/IN3zikEYSQp3b9o9kSgYb4PC1FR8oKC3FZNsRnhkFKQX++MR41LpqxHP4QWo+EBrQBmK/CwZyY0NGNcsiwKhItQElg3L6Xhxgu0klNyX5PCWWXTU1gdSy4GkKqNq3O+5/eI8zgraEZce3lFxHa6UQ4VND0ZgR5HlG8vtFLIrMUpqsUlPvT5XMUQ42aCkju0B7gsoMWcpYEb73iKdi+8KkgqBZiUqIeu5q9YzvXPtRl3F1ndtkBTBB4uDwp84X4ntFr9pIrfi3rQxUZeG0MdSlGoc8OHLa3CJJU8lQrQ2FdtxxYt9mM89Vkk/YDe7HCzJJcIA3YE9OnnEvegKCmNef3X94SzEum4OrhtS4N6vaNkTCCHJs3Fm3ff5wmWScgt7ZYBiimjj7848iGX2sTLAQJCTpo5Yk83073jINZH/ALfYvcvU6GrM5kxtSg1XGlJccK2gSdNBqG8m36Rr3hG232KeUDlTqetI7lmtRRopQAD+nnzvECZCdmH3Zton0h6/v6xorDG4+IiBoIRhkm94HxmGSEmCpYLX9f5iHM6S3JFBWIRPkDyshLnjDD8SVGgMLskmiYgEMa9PLn1h2E0bSG4RSLl3IpRG5ETfiWHKPEjlE0xlQQDYEqfrolwWLEFm2+saScPO1uqY7eyFBAHnoQH5PBCZKQbRriZtCkH3W9DA0FfgV41BKtZUk6b6Q19yTAE6WBLJIofFX3fKMxWK0I7qhOpze0RY+bqSlNas44j+IEtiqZPDeK5L9OUBTMY1q04QyxKQ0KpzQMkSLoiXiuIPlA0yYIkmqaAZxjNNGiMmSlX27xsibwgILDRImZCmhqkHGbGut4gC43C4XtHbgzCXh3gJoBsObxXZK4YSJkaMfBmy8ssE3GA2anCFeJmvHuul/V4BxEyHMQkGyJkbzpYVUX+/KFmHxPOD0z35xXctimZiFhZHirQs5LM9iG4390Ty5IR7CrcQlNOJCSB53j3NcOydaLi44huIrAeExRLAKJNxQkAcHPpGDNi2cx7GLNjcVx2JfxISrSSL09ailPWPJrEgG4cNSnK/GPTOSpQdCAlJPH1Llnf4QGrEErJSKEl3FeZvbpGbbzwYqGaZYqkAj3V5+sQT5zq0sHr8f4jXWVA1qEio4cW8ognoqSHIv7h9DEQVqjZaq290ZAsyexopQEZDNoJ1pGLJjWZqJDn78oyMjunVPZW9SYnTpoa0jIyLRTJpc3UARYsRTYwPmOICZZcUtGRkE+xEuRfgBq9jaDwFA1J43jIyAQUu5KJp4mIzPP2YyMiyjeWTd43XNAclIpy+MexkQhTMaQZ6jQaiHbizfKN8QolSANvgxjIyFhteAPGKL1HSsKJ1fs/WMjIpgpAk5ZAP8wCt4yMhExsSIFolQYyMhTHRJkKiTXHsZEDs3lqgqVMjIyCiLkFGawgPFzYyMhvgV5IkqY+QMFyJ8ZGRERhiFQszDDiUNb0BcPUAG4sTeoPXjTyMi2k+4LV8GsjCakuReoY+TFxx3jydK0EBaihz1Bc0BA8687xkZHGu5tHIn/k0Qz8elKkBJJ1Eh22Hly93OBTmLuQKOw/zWAfhcevKMjIfHHFfnzJFU7/PJKCoXI/na0eRkZAWL3s//9k="/>
          <p:cNvSpPr>
            <a:spLocks noChangeAspect="1" noChangeArrowheads="1"/>
          </p:cNvSpPr>
          <p:nvPr/>
        </p:nvSpPr>
        <p:spPr bwMode="auto">
          <a:xfrm>
            <a:off x="3930650" y="382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" name="AutoShape 62" descr="data:image/jpeg;base64,/9j/4AAQSkZJRgABAQAAAQABAAD/2wCEAAkGBxQTEhUUExQWFRUXGR0aGBgXGBoeGRgXFxwbGhwcGBgaHSggGxwlHRocITEiJSkrLi4uHB8zODMsNygtLisBCgoKDg0OGxAQGzQlICQsLCw0NDQtLywsLCwsLCw0LC80LCwsLCwsLCwsLDQsLCwsLywsLDQsLCwsLCwsLCwsLP/AABEIAKsBAAMBIgACEQEDEQH/xAAcAAACAgMBAQAAAAAAAAAAAAAEBQIDAAEGBwj/xABBEAACAQMDAgMGBAMGBgEFAQABAhEAAyEEEjFBUQUiYQYTMnGBkUKhscFS0fAHFBUjYuEzQ3KCkvFjJDST0+IW/8QAGgEAAwEBAQEAAAAAAAAAAAAAAAECAwQFBv/EADARAAICAQMBBQgCAgMAAAAAAAABAhEDBCExEgUTQVGRImGBobHB0fAyceHxFEKS/9oADAMBAAIRAxEAPwDz7V6UuytbINscsob4iYO4Lwec4xng1drtIyBpum3AEqyrsbIEpDHsD5gDPE5iXhiWdrC5tlTHmbcXDRMIRIUmPNJ4EUC+llt1q8CsRDSDbII8ji42MmcE8GuRS8PIzb3ostaO0hADs+4fhC47+VS2ZkgTwJkUR42m1ZUEWxi5mRvBEAjgdMYxxioC+95WRyWZfxgz5CTIcD48gEPyM8zRNwuvu2VtmwMQACGdD1woVgARzjPrUtu9wewl1iRtlg4KQhQjeBjyuhjMkfQ4mpLdZTtLDME4MHBnJ5HP2zI4mlp5AcN5UJPvQQQJPBIBgHg4GYxUEt3nIhGI43LAMkgTIBwDGelaIZY+oVYCkbiIAyIY4JnIJGO+J5mizplLbuEgAhW2kkj+ErGQOSOnFDP4a+yd9tixA2jaSSJ3AngECJ7zg1a3hl62mXXInYjSSrZBBjbiJip6o+Y0/UzS2ochZABADNBgA/F24zIoy1DQQqlZMCcGTIBPfP7UubVkFS4BUZ2mYVoP4Csk9Zn9aL090lCx5JIlYz3AB4xTZcUrJ39M09iTgAvg55I/eq9Ut5NpC7i3xS25RBxJUDGZ+9TvlgCFV4AyFIxJxh8x6/lQtvWvcz5VIgCBkDI7ZzzS3NuqL/s37+2xh0W32dZYAyclQVnnoM9qAe2c7pPqOuYHOBx1po2qV8OATG3cQTvbMGeh788esUrvad7RBTzE9ue8Y5x27dKqJnOFbrctL8Y9Mnj7DkYo5LhK7JJAkiAdsNAOM5MJnrA9KoGqDJO0KwBlRPTklTmfqOKwuDO1htE7c+VuSQoJlY9eZNKjE3bsncQCoY+VSTiQ3SOnSfSriTA3j8M9AR0zI6fKs0t1roWzIVgyqpLKAEdgDuJBheDPocGjPatLaai6llQLQY+72OY2Y27SRzHK9GkdKqrQA6lh8JLDuOowJzJHTj9q2mGKsBMHjPGP9omhtK2ACSQcEgDAwSFHB/nRuhXdKiSQCCMGN2MYB6Csm2uSkTe9KyQJIOJjBEjPYR+dAJtVfMUgAdYOM+nE4qdn3hdFI248y9AZgbh+ImaBv3Uz7xmYqNm0ekwARkgHtj9rUfAJBTKSPKCApycRx6MWJj+s0JqPEYO1Scdv5cf+yKhe1M4IWBxIzJP50A5K+YCYJyZPH6Vaj5kHcavxEt4Y92POblsseNxBI3EDiRznkVzIfdDuGAaDGMxjtxmDTrxTU+68OtpglnTkHlFLk/crXOLeLsAbg77gDgxk7V/enQ5j3RKgM2iQGwd3Ag427YOes8iO1C6orvIurcUdwIjOCAeDnriqtIfMNrEkEDc5AyfvjAM5oW65dgH3MVJjcZ+efoM+lQo7kUMCEjerEkAALIJAAH4vxDHYVJrzNbc7YXdbBPZtzFZziSpwecwaDtaUhpVinYiZEd+9EteVVuKXMsbUL5mYi2zEkxyIgCe/pWkUaUyWluCAJPlicyT86YeImUsHoBckwYyUGftS7TLCr3AHofrBpz4Xpp87EtyFBMqvHwrxJ7807plxVCu7p7ds7CS0DcjARvkeZScgwYM9cR1o634iyLbm0t0HiQSUB/hcHGRMdKVjXblO5ZhfiBGY7wBx2H3qOktqJJhgAYjPxcwvBIjr+1czT8THosZaPRNl/eMzt5VXYvmU8E5gtu9QMSKZ2tO1iDCsFg7WCKjAzA/zH3JsP8Kg/cUDb8Utoty2d9zcQdrMAIAGFAkAzJ3GJPQRQT3LhcNbVQWXfIIYKuZl2zIGM5mKl34jSt02W+I2yw3PFwggRjd5QIDkwGGfiESD9sch/g8i7oLwPLMCGIGRCgcA4OOorta821Rre4uAQxcAF1A8qnpEE4P50S2ubbE3YZYZUZnzAhxI4HVZEUJeAK0hdrvF9hdUZWdl2l0JgQeCYi4pXjiKXacEkMxJVeDuOCeI7cUy91bfJ2jAGwIVQE8jDFlI5xjND6rQlGzdSO8mADxEiYMEGPrzWkelbIcWlyQ090gncA/0A7z61IX9u5SI/wCoETHHT+sUI7GAfnj5dI70It9sZrRRLsbarUC4mBtKjAP4h0PHxCc9KHsk78eUzyRMz39KGS8R8Uwf669MxVyPj8Ug4M9Oo4oqiuqxooZCVdT5h6HBnqMAfQ/lQmouMIKqSCMkA9IA3jhjAwZ70Xob5cedgGAJVsfPzDE8Hnue9DanxFmGT8JOZMweJHJHp6+lTEcm6KW1LtkqoK5AInBAEExwR+1Y6HFwjMgGInvOMiIqB8Qae8ZxPJ+XJoZvEDmSZ7z+1XRkxi90He+fNBZVH4iSZA/CM8VHUXFbMbWzgTyRz2nE9OaAXWFTyfSZ5Pb+dFe8kNDRMEgTBImDzzzA+dFUKjLzEmTJUiNucgZzHHyHervDNUwviCwyOCeJGCTkgD64+dCW75In1jE9RROluf5iTiCD6GSB+n60NKqKSGFgkNbAM7biEkkSbbGM/wCoEZg9j1qhi7nYNqwSqqOkYxP8R9e9NfDvBbwYe92WV4PvmKuR32AFgcAiQDTjwnwnTLenUakOm9n2ot5TJ4BJtxHM8A9QaUei92dS0WonG442/gzh7+gFu69tmHlYpKCVJETtJ6TiaklmBEKZzLcHbwDAP6U88W8Ju22uXEX3losTvV1YBSTi5s2lcRmAv2pFc16gSy7l5IAgkn1Iqnu9jknjlF1JUx14vpxd0mmb3iqFZySScl1QwMcgKflPWkTaQQFW4PUcxyT5oHpj500ZveeHbTyr22A/1EMnHqH/ACFJWbEERAmI7AcnvSCRPTMbbgyBHXsT6/T8qaaZwPeh0k8IZUbJ55Hb5ZiZiKh4H4Rv2NuCAXrStuPwoxEttjzgCSSCOnrVieFv7wWxcTbJCt5lMbjHljG4ZieaHtuQyERWBfST6Zoy+tokAOxB/GFgbicSmSfnNUJobhYrsYEGDg/0RS6lRrGaZZatrxOep6QfQgR+dGHxAWyBvAiQBk/10qux4eZgMPmuesHtH17Vq9f9yxTYtwE9GgEGecE/MYImouMvElu9rOYtvnlv9IMyPlx+lF6S8JGSDOGUDEGY2kiOn50LZkggtwDjPT9KI0tiTtujaT0YFSYnHSelVKht0ib3VHKgE5wMAjoPSsfUI0E21AWDiTmec9JqrV2tvUkZAZusCYMdhj86HmYxzj06YJoSTVisZ3NWNjBbabjHm2mYPTmCOf1xUbGlCjccnbENhgeNyHrHqOKEQBkMYyTAgBhjmMiJ7HrxW9JcJKgcg8GOvYHpmlXkLZDuwDcMpdC+8UypMkNxCjrAiD2HGKH1d+dgLJnIIUZiAeAZjbE1lkDaAYIwJnaV3ExJOGYASTxg1YyhCQCTvUKp2D4hiGb5/I5qE9zNy3KPdryZZQrBpGSGxAOYOIEjmO9KBomUSSJHSROIM/KDM/Oujt2iYS2JOQCQDOenZpH0zzis8V8ND+7crjJLT8QbIAHQgggn9KrvKNcMZZcixx5boF8ItbF3HlskN/AeFjsZk/TtS3xLTLYeBlGEpHxEHoSe3Feg+x3smdat5y2wKIQ9GunIB9AOfmK5nV6LdNt0l0J2qeQ4wy/MxEdwKlNp2+GfV6vRYcmB4cP88Xzvd+vP97HPW9WDt5EmDPwj+v3qrV3UPA+2M+ojNUXDJPbnI4nOa1vgR+VdNHy3UZb55q65jMFh3IBGPUUOt30/M1dabDYHTE/P+VOiTatIwCD9wa1bDd+egP61Alf4Pnlv51aGBIkR35P5SKKBhFq7MKASZiAJMnECOT0rsvC9Eum80g3o8z/wf6bZ6R1bkniAK5/2Ztf5jPEBB5DByzSAYJ5ABNesf2aeDC47alxK2222h3fkt/2iI9T6VhO3LoR9B2bgxYNO9bmV1/Fe/wD36bsq8O/s/vXwHusLCnIUrLme6SAv1M+lOz/ZpYCwt+8D3IQiflAP512jXABJ7j8zzW94iZEd54rZYII5cvbWsnK1Kl5JL9fxPH/ar2V1WkAuod6L/wAy3IZf+peVH1IrhPGtA1xGuIm24BudVEBl5Lqo+EjMgYPIiDP04GBGRII4PUH07V477Y+DDR6mUwpG+2D2yCp7gGR8jFZzh3b6o8Hdp9THtGDwZ/5rh/H945+BwelP/wBFcg58szPG4detLNO3mUeU5yW49fpXT6rQpasau2swAWT0U7biieSQrAE+lcs9t5MHETiMD9s1tBJnzmaLi6fgPRqRatjawPJn0O3k9eB6cetX6cXLnnIVd2BuaB/ESDMwBAnAHrQ+5bqquxgGOUjasyA8sXlFA8wMNzkDq3tW13EgzvjzZnAIHTgRzPUTXJlqPBndLcWDZ70KqgBB/EIYdVAPP/lTZ9GhXcZAcEzPmWchSIyuCOaWap0RwoUKW4KYgRlpHJ5E+vNAXfEPMSGOwptHmUmTAUiT5YPU9JqZRcqaJ5GGv17BQrbxuHlgkqQNoM7hJI3AyD2xmaA1euhRGCVgjKkkcT9eh7VFtScKxLA8Q0HI4GDEd+uBQ+reQc9+gMSRiMHgTTjBIIoAByAsypww+n245pzo7zFCdu9yJhhiR6n6nHXmKBBRYO1lUgeZTO09JHWqmsCFhkYtlpBIk8SRwSf0q5Ky5e1sW6y+lwqyyg7dmPUYyO9V2NEcqSFxJnBAM/D374zUzqAfi8u0EQckCRukY8wgT3qV7U2YAG9MQTJaZIMeaeOcRTWypBxsW3wkgSo9VllOMMDjmYJo3R6Y3V3hdxKxkGBtAMBuSwpNcvorHaCVkgFogwf4Y49KJPjRYQSYPIWVBxknsfUUnF1sS1tsFA+6JYXbhO4goABAB8rBpIYAgDIxOetXI7OdwO73gyNpO+D8LQCAwBg4jOI6LH1m1mBRR1HDHIY5YYad2ZH4alrNe9yBtUiNpIEA5nJHPPWKXSyaH396K22hhbLcqxWSMbZYckGZ4PHNaNlrlxbaLudiFAH4nOMYEf8AulvhxIAJGAMdMyYPrHbsc16Z/ZL4GWuHVMPhOy1PVz8TfQY+ZPapUOqfSe/2XijpsMtbNcbR974f49R1/iVvR2RotEbOp1luB7j3gXe8zclsDcACdszA9IpL/an4DtZdXbEAwt2Pwv8Ahaes8T3A70v9ltG17xO3qdtz3K7jotzf8SzYc23yw8zbG35IJ3Ey1d9rPG9Jcv8A+H3Sd922ZUrHPCZyLhALAR0HpXbOClGjj0msng1HfPfz96fJ87+N6AhjdUeVstH4X647HJ+/aljIIOJ+v6fyru/aDwY2L1zTXeOA4HI5RwP2+Yrlb2ge3Acdef5frXNDJ4Pk6O2NLHFlWXH/AAnuvv8An/QpS0eIFWDTGD9Kapo93pH1ouz4Uv4iT/XpWvUzzVCTFmj1RQkm3ZcnpdXdEds4qWi1Xu5/yrFyQP8AiJuiJ+HIjn8hXQafRIsEHI46/fNXpYVeg+1OzTok7ti7wNx7kgABt43f+OB+v3r3T+zhR/cLUHq5+u9prx0MDIgAkSI/0/7EmvRP7JvGwVbSsYYEvbzyD8aj5Ebvqe1ZQdZdz3ssXl7Jj0/9JW/V/lHoW2cHj0/ephf581Ga2GrsPmjZ/wBq83/tjf8A+07xe+02f3mvRprxb2+8aGr1UWiClsbEboTMsw9J69hWOdpQo9XsbHKWqU1xHn47fcUC37zyj8VornqRbBx9P0rkjdGyWHTIUkEifkQfQdINdN4FeD3XIJksAmTBUrGfntBz3Nc0iFV8x2YjJg4xntxWUG4pHJrZxyZpTXDbfzC9INtscGAYO7q2T8xj8qKuSqwpMzODgHgHH86n4WAUmZlwMdMiOeeaG8RXbuTgA9euBWTfVKjkatFFrVbB+EyOQIjniCe5J71Tq7xWSFHODiYEgccDrUkuLzuJgYwQD9Ix3FD6nUSRuBJjvxxGfkM81aRKROzqmVjLESBMZn7GD8hzFQ1WtBBwGkSZ78YI47x3ocArMggDiQO/brWW7gO6QBjnb68c1pSGquywXnHAIEfMdMH/AHqtgXBZiVBMGPhxxifyNGaHTDYZuMWyAomOMS3QZ7d6v8RGTbMqPLOZCnlWEAcjB+lZ9W9IoWXbilp+LuZPmxyPpNRTTwRmAYHmIjPUf1iiLF62u4lS0kbQRIeD1xifTvW9Q3vGZ1TaFxBGZEmGIAk89Ku2ibM/uvRX3CfMDHaJB5Jq+1pUEEOQx8vOBuBzI/8ARg8RUbfhlxojiOgGJ9CRHzFX6TwiGEmQPhE5nHSZBNQ5LzEC2iltytwlp/GPws2ZK/i45n1zWtRtBCDz46NBJmBuEcim2n9nQQSW7kLx3x5jJI55rpfCPZtXtyqi4bZ/FcRB5iQo8ynzLtcnzDjgkTUOavbc1w4nlmor7L60vmc/as7VVSfmek9TXqv/APq9CmkOmsXmtn3Ztq5ssdu4QzwDlslo7xXCa/wVrIQ3hCvIDI6sARkgkDsZxS6UEjaT0+P8/gpRySg9j7OWiwanFGCvpjdU150em6z2v0Qt2U01z3fuJ92GtvtUe5e0vAMwWU+sGvNLngqs29vEVZyQTca3fLlhENvOZECD0gV13sXpkDstywvnXcpuILg8obg+XbMjvOOK6HU+wmkb/Me9cG8kxbVFUHqFUyQB2JxW6nlatUeRkwdm4sjhNy/u079Ecx7U+MWdVprRuXfeau15S6W2VbqnvuiG69p3d8c1ptOLhyPMBHzHT7cfavSD7A6HaWF3UGIxNsGTx/y+veqE9jtLbCsr3jcEggssAdThAcSDWfd5HLqaOmes0H/FeCLk63Vrh/v1ZxyeHDtVv+HDtXQe0GnXT6hrNuy90KqncboHxCYMLFK7Xicvs/urbhyDdOB3Plq3JI4seknOPUqqr5XHqafw0TweB8QAPHpUj4aOwq1vGGgE6VzOJN49vVZAxiivAdWL9xFewbdtplxdJIABIIBXIkRMUKaboc9JkhBzdUvfH8iu54ZOMDIgiZBHalOosNYuhhIgyCsqQR1Xt+dem3fZ+2Lu074JEHcJg/8AbUtV4XaXybiw4hsj8gPypzxORGi7R/40nSuL5Qo8C/tLAAXV2zuH/Mtxn/qQ8H1U/Sn59v8ARnCG7cY/CiWm3MewmK5HWexkQ1uCOmCR+tKNddW3Ytr/AHPT77g2799zcpUKxJDQAfNS6ssVudModm55ru1JN+C/foxx7U+2jaixFp1so+4e7EtedQQPOwAVAR0EyOppR4J4EwG64Nu4GFIgx3M96XeFeNpaz/dLbMPxM7z+sD7U4b2ukg/3ZMf/ACP1rJSt9U2dubT5o4Xh0uOovltq38/m9/6I67RC21sgcvHlx0JH71TrPC0k/wCWDnB6/fpV48cTUFUazsg7wy3WkFFY8EZESPrT7w62HTJWQzCDAMBjBgntFaqpcHz+p0uTTy6cip8nAavQuPgIWDIG3HfOe4nnqaValrmQVIBOT0JwIEDAx3r1i/4VPT8v9qS6z2fUknbn5Z/rApuBzNHlF24YyDugCCCMfz4H2qkKCSASegjj6zGPWvRtX7Orzt+eBSe77PqOnWcSPrg0XXgR0HI7SwJJlj3PrA+QqtVO1uuOldM/hBA6R1mSfzAx8opXqdGAII7TAImOvoBxVKSJaG1rxNARde0gZgSHAIO5cZXIYc5jNAXrbFw5M8/CoI8xOMGIzA+ldMvhiWVmy25iTkn4VxhQcQSTzJovT6BblkWzdaUYkMYYqABsBgkREgttGYivO76MX7P6jLr8UcqHUYa2NxjaREE9Q4mfqsRRun0+SdjAyCdwYgHn8WevFOdP4Yd6oyMSYzG5STkQceUkTPSrWspaFse82hpA2gGCCAQuJx2jtmh509kNsWJpvKD8PPD9FnmSRORIEHmrtIEcYktAzEtuE5hpnHy+dG6vTAgh13HoCpViCSJYE+WYH25NUanRnYGt74k7hckCBjBUAGMx1zzzULLaEV2NMyLMys4aVVhHykHB6/nTIG7tUJf9y25gTvdA6wpEFRkAzg8Uo8SsRbJ3qrRJUltzHEnc0z3woNAaXJIe5tZeCz88EnZ8hiOcZwKqNv2rOnTZpYJrJCr9/HoOvEfeXCTe1KucmWe4QDGSBtgYxQ/+HAPtN6yG7Ev1EjGzqDSrU3HVlU5bsQCuJwAOQPqM+lb06MWAG88SkGR8we/y+9bdLZ6kO3NVFdMVH0/yeheyvh8bdzKQtq+TtM+YqCuPlNdFqvEbRVU3AkS3B4JEQfuY9KVexPh6JavHkm1caSepVVIiBH/uqvE9Ko2CIBUfUkkAD1ruiqicM5vPkuWzHOn8Ssi24Z+RAiT5gWP71O5q7G2FYb5YntDAxB4zIrnV0yjpWf3Ve1HUHcGva+y2ru7rLIQOQxKzgAHPPBFA2fDn95YJa2TbEOd3rOD1jimDWVOCBgT8x6Yq1rA28YFQ427O2GoyQgoKtr8N90JR4FfFq7v2D3gG2WMNtaTmMxPSaM8H0ItX7TkJsES+87pIgiO04ij2RYUGCMbcmBMjiMcVMaVTyM/0KFFIU9TkyRcdqf4r7D7/ABW2TbO74FAb5jmO/wBKXNqEeSCOADzMjmc4zn60CdIvat3NKpMxV9Zx9x7zoNB4lb935mkycKrH7YM0g9otA2qsab+7/Eou7p3CAdqiIEiQDj6Vfp12mR0B/Sr/AAgxZYTOWII7NcLD5Rx9KUvajRrgl3GVTjyl9dvozgNL7OPcfYtyyH/hZmUyOQAyDI6irW9m7qnaXtgnuWxH/ZXbeL+DLqRI8t0RDdGI43EcH1FKtP4s1t1s6zyFZC3x06efoR/q4zkDmse6R6Mu29Vxt6f5FGj9nrtshg6MdjSBukFgQOQAcZ5FOX0FsATtI6FvlOCZkwK6G7pFgScHgysHrgx+9D3QqkYVh3NwT/48dR2pqFKjg1WryamXXk5qv31Eti01of5bbRztgFY9UJAH0ijBr4gXUBmIa3kSehWZB9M9aarYB4AA7ZI+hBrE0ZYyoGJkARz1IMT86ajJeJyAT6QMJjbP8Qg/UHIpfqvC/l9j+1dA3h8D4R8gqk/alz3DwAfopj7VoI5zU+F/1FK9R4Ue35V2NzjtVRsCMqSO8/7UqEeb6zQhQyXUPvFncHJDCM4HXGc95q7RM0gqjCZi4ACBHIDmYPSe5or2ruPfQEMrX0eB7s5iAWDZysFYnqCJ5oDw3R33VjvPlbgsqngSPhO2PUZkds+fVq2cTW3J0movW7t3fbW6EORbYkuSRwGnInrn4eKG1uqubtt07BBUkEhicZkg9uRPM9aEV7Shk3IzqxBYKA5IIxtLcQufpxU75d2KjyoTn3gJYA5geXa08Y7Ceawa3NIpWU6i7bVW2sPNJJEM28lZJ2/FyPKJJPXE0vuatiQ1th5gfMPeKGPIJGTMieY5kGtXEZVLH3RIEKu2AABkQQQcRKyDxxWJqAzKSViDhh5SoIOEmCDBHMwBxW8YVvyWyVvc6N5tx4UodzSDyWJEAQDGZnpTDQ6h7du7DBouIPNbQsBF0xDA8nNLtF7tiQVVQTICwoH/AGsSY+RnFdZ4X4FaZGa77wKSvmUeYld0SSCD8Z6R61oovhHboZQjmjLIvZXhV+D8BMni90EeZFB5PurfT0C1Ie0OpXy7lEdPdWv02U+/wCwZX/OgRA95b/M+6rbezmn/APm//Kn/AOqr6Zn00dVoVzBf+UH+zWoe7p3d3Ai3cZmIUAAETgCOM8dKeaABrc3LS72G4BllkBBhR/CSAJA67qB8B8IBt3puNtUIvn2mAS3QKB061Hwjx33lklrI3FmBPvDIKGAfhxXXHaKs+Zz+3mk4IP06IrKSiEf9Izx6VvUWVLEhEEifhHX6cdPpQ9nxEhgSkgZ+OJ+flrd7xCSSqQDmN8/by07Rn3WQS+N+IMt0qkKos7gAq/FnPE/elOq8cvC3aaVJcGWKJ0PHwwK6DxG2Lrbgzp5Qp2lTMEmSSvrQVnwVUEJcugHJB92RPceWsWnex6+HJhUEpxTqvjs/GgDVeL3lNhRChwu4bF/i6SJFFaHxG42tFlguwuRt2r8OczEz1on/AAkY/wA27jjCHn1irtBoPduG95cYAmVOwTOI3ATFCUrCeTA4UoK6a+Lez48B9rrakghVHl6KIkATGMcj71f/AHNDbVtqYaDgZDAGhNVrgxkIRjjf2/7aoGo7Az33CY/8a2tHkd3kLb9n3Pu3IWA9osYx7t22vJ6+Uz9KU+KX2tq+wAurE7MGRucHBGQOYorxrVD+73PKRFtgfMM4P+nuaAtac6i0pdypIVvLG5GwY+X7Gk91sEZd1OLnw2l6ujn7XtVqVwrJH/Qn8quteK6vUvC20vMI+GyrRux5iFgfM+tMr3ssjHc164W9FT+dEeGeFf3dj7m/cG9SrTbQ4HoTzk1y1Oz6meo7P7r2Yrq25i69aK9L4jq9MHF/TkWlkbBZCKTOdjbYaImAc/nTrQXEur7y150xhcuhz8SzP6H51Xb00qUvXGu2zMg20WCRAJKc7RMYxuNI9b4Jf0rG9pWg9wNwZeRvX8SiT6ifrWsE0jwtbKEsicEkq8E0r+NHVf3ISpUtgyBwCeMgET8jVN/Qu56D7gVX4P43b1flBNm/ElZ+L1XI3gR0yJFX6rREfFP3x9zWiOIBvaNkMNuB78g1FZ4Jb7VJkK5jE9AT+QqpNZb4bch7FWn7D9RQATsU8uPqM/ea21tV6r+/z5rVggqCAwHSVIP51YzCOPsMGmSedaHR+7JVro92QRtS4xYAgjdk4B4GPpWtNqLaFtzuQcMbyFtpQxJaQoAk/hn7YzW3lPuwNyuQJ3oYPKg5gIdp/InvS7VKXY7rZVkEIx94QIIgzIwY64rzabW5yJb7lslgdq9fMoQKZJPQOdzTmeDnNDroMRtBUfhLq0HjIJlR1AAPUYoy14feQ/8AEGwgFiAmw7DMblMhlI45FauJ75mdbgLM26WX4wYMNLbpOc+uIojJJun9TWLoM1FjzWi7bL1s7rbDapYEwfeFpVoIEEDrnvQ1zTOHCEsFwFLEkEkZMr8ODBA5iiLHhfO1XGfL5VW2AZzO2SI6SYME8xXUez3hirbDOp74aQSewjp9BRjjbLhjcuSnwLwq2FVru6cEHy59A3DeuR07051Wo3ERIA44j6QK3euFh2HYDA/POO9CMprtSpUd+PH0kPeZP0rQaq1ttJqRtmqLHPh9yNHqW/121/U/vXOeE3ABdHa8/wCcGn9m2f7hdHVr6j7KppFa0WyduJMn596bM4K237/sF+8qe6aoFpqtWy1I1J7u1T31X7o1v3TVQizfWlc1A22rDbaaAos95Wmu1Aq1QZWpAV+N3Y093/p/Uim/hulHurrTHu7dvHeZGflFJb2l3ja3wnkd6feBg+71SnrYkf8AY3/9URMc0FJb+afo7KFu1JoLL9aEQmpbjuX60jRjMWga3acr6jt+4oa3dIq+3cDc80Ca8xT4/wCzvvIvWBDDIAxLDqGxtb+vWgfZ/wBrntRa1UsgwLpHmXsLgPPz5+ddlodR7snqD04BP50i9oPZwXB7zTrkYKDkD5dev7RTMJROibSq4BUgg5BBkEehFA6rRlY557fzrgfB9be0VzyglCf8y0GgHmSjEEBgZnHIgjrXpGj8Y099Ny3AcwVbFxWwYK9emRI9aaZmLNO1yTvgr3jI+nUVq9ZA+Bjnkebj0J5Hzpw+kRvhcT0/37UNqdIVElWZYkkGYj0UT9IpgeQrZhQ1xySxPkJyBAhgs4E53YEgHpRVzWkEYHuypgBl80wBkmS8z5RyKV6TWm3bhQhh5NxlKspgBUUnyk8mTPPSDLG/aR2LW9zgmN1wMGYwAdypHMRJP4a81J3TOer5N6xHN7/go1zEbg8GMBgquJgczPTOKI8M8D1Q/ExI5MEg5ngAR1xRHgmiLOu4BYPQsRHVZYmTjgEc/Wu1ssllBAO5hxMiOjckV0RhtudWPFUUmtxN4f4GyS14biYgDB+o/rpTRrpJ83y54HpPFVvfZiSxJJ/qB6elZFaLY7Iwox3qtjUytYFpjBQDLfT9Kzf61ci+Zv66VY1sT3piQS92NCufi1B69lP8qWoxPeitvlC9ASwHQMeTHrW9naP69abdijGrKQI5qSN0nPaf2rNnXmp7J5osswGt5rYqW2mIjJqJY4qcVsrikMqJNVkGignStFKABXJFNPZ25ua6vexdH5LQot1mlX3b70w20r3BVucH5UJ0yJq40Dq+PpWmOV+tWpZAEdv2rRTzLHrQDJK9WzVZFSWgAq2560SjlSGBwPQHn5njuI+1AqY4q43PvTIaLNd7O2tQSco5BI2klGMzuAnyme2fQ1557Qaa7Yv2PJct3pjcOCn4oYeXsYMjFej2x/QP9RVviXu79r3WpQujGCyjIkwCY4PqOKexk4tHJ+y3tv75VT3otO0Fd6yjQYIGRtacRkdp4rt9N4mfxNbB6gsPuM8ehryvXexZtaixaAdrK7hlD5lLBiSyja2JzjjgZruNL44m82rkLmFIjYePsMwKSJk/NHjWmW3tNszcO4A+bbuOTu8wkDESI6zOK6Tw3RXAQpgBSevHAIPmgHAmcmKOXw8gbvgkHcx2n4scsu0Y46z9qfaBFQHaqoDM92jrPH0A561z9Dv3ErHTI29CqCRIJ4EDkRyIiMRHzosrPmZtzHt/UD5VnvJ5z6zn71ICtaOyEeksJURAnuZ6/YfpWO5PMVUDUgp5oGarCK3UVTNMCBt565rCnqfvRCW56j/1UkA+v9cUADe6Pf8AOtm2ehP3ox7c8Rx0P7zVIMc5/T7imAOyGRk/ep+7Pc/erSonBk/SKixxQOiv3Z7n71L3Z7n71OeamTQFGWdI7mFDseygk/kK3f0FxPjV1HHmVgJ+ZEU/9jX/AM1x3T9GH86a+1KTpyezKfzj96pLYylOp9JwwQnqfvWxbPc/epIIxU6k0op2Hv8AnWe6PerGrdAUUG2e5+9bW1mZOP3q4j+oqLCgVGj6zUCtSJrCKANo0GrluUJBqYf7/lQIPt3YyKsW6DyKABqxTVEtDrT6heGyozPJB7n+fT1pL7RezQ3i6sAc4MIexJ/CT34NE2btMtHqdo28oeQenyHbuv2pmMonM6q6LcrgtzwIE/qTQy2yc/1mr9PZHuy8eaeTnt3q9Fz9KzN4VFFKp/X7Vabe0if5/pUFE1bp1EgUUU2Vl+1Rmp37hLZqK5oAzYfWsIirCI/OpN8J+n6GmFlAb51vmrLKgzNaKxQOzRNQ/r6Vtqy6IUketIZG0eTW5zUUPlNYoyaYywVYKgmRUgcn+u9AF+n1LIdyEqe4xz0q/UeI3rilXdmHUdPyoMGtg4NMlpcmiDJkVuq5qWrMAxQBsisU1lpiQJ9KzrQI2a1FZWGgREitqaiajNAFlwVUwq2ouOfQfyoFZpKlMcx96p7fX8q2aACkuCikuEZ5pbNEq5qiGj//2Q=="/>
          <p:cNvSpPr>
            <a:spLocks noChangeAspect="1" noChangeArrowheads="1"/>
          </p:cNvSpPr>
          <p:nvPr/>
        </p:nvSpPr>
        <p:spPr bwMode="auto">
          <a:xfrm>
            <a:off x="4083050" y="397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" name="AutoShape 64" descr="data:image/jpeg;base64,/9j/4AAQSkZJRgABAQAAAQABAAD/2wCEAAkGBxQTEhUUExQWFRUXGR0aGBgXGBoeGRgXFxwbGhwcGBgaHSggGxwlHRocITEiJSkrLi4uHB8zODMsNygtLisBCgoKDg0OGxAQGzQlICQsLCw0NDQtLywsLCwsLCw0LC80LCwsLCwsLCwsLDQsLCwsLywsLDQsLCwsLCwsLCwsLP/AABEIAKsBAAMBIgACEQEDEQH/xAAcAAACAgMBAQAAAAAAAAAAAAAEBQIDAAEGBwj/xABBEAACAQMDAgMGBAMGBgEFAQABAhEAAyEEEjFBUQUiYQYTMnGBkUKhscFS0fAHFBUjYuEzQ3KCkvFjJDST0+IW/8QAGgEAAwEBAQEAAAAAAAAAAAAAAAECAwQFBv/EADARAAICAQMBBQgCAgMAAAAAAAABAhEDBCExEgUTQVGRImGBobHB0fAyceHxFEKS/9oADAMBAAIRAxEAPwDz7V6UuytbINscsob4iYO4Lwec4xng1drtIyBpum3AEqyrsbIEpDHsD5gDPE5iXhiWdrC5tlTHmbcXDRMIRIUmPNJ4EUC+llt1q8CsRDSDbII8ji42MmcE8GuRS8PIzb3ostaO0hADs+4fhC47+VS2ZkgTwJkUR42m1ZUEWxi5mRvBEAjgdMYxxioC+95WRyWZfxgz5CTIcD48gEPyM8zRNwuvu2VtmwMQACGdD1woVgARzjPrUtu9wewl1iRtlg4KQhQjeBjyuhjMkfQ4mpLdZTtLDME4MHBnJ5HP2zI4mlp5AcN5UJPvQQQJPBIBgHg4GYxUEt3nIhGI43LAMkgTIBwDGelaIZY+oVYCkbiIAyIY4JnIJGO+J5mizplLbuEgAhW2kkj+ErGQOSOnFDP4a+yd9tixA2jaSSJ3AngECJ7zg1a3hl62mXXInYjSSrZBBjbiJip6o+Y0/UzS2ochZABADNBgA/F24zIoy1DQQqlZMCcGTIBPfP7UubVkFS4BUZ2mYVoP4Csk9Zn9aL090lCx5JIlYz3AB4xTZcUrJ39M09iTgAvg55I/eq9Ut5NpC7i3xS25RBxJUDGZ+9TvlgCFV4AyFIxJxh8x6/lQtvWvcz5VIgCBkDI7ZzzS3NuqL/s37+2xh0W32dZYAyclQVnnoM9qAe2c7pPqOuYHOBx1po2qV8OATG3cQTvbMGeh788esUrvad7RBTzE9ue8Y5x27dKqJnOFbrctL8Y9Mnj7DkYo5LhK7JJAkiAdsNAOM5MJnrA9KoGqDJO0KwBlRPTklTmfqOKwuDO1htE7c+VuSQoJlY9eZNKjE3bsncQCoY+VSTiQ3SOnSfSriTA3j8M9AR0zI6fKs0t1roWzIVgyqpLKAEdgDuJBheDPocGjPatLaai6llQLQY+72OY2Y27SRzHK9GkdKqrQA6lh8JLDuOowJzJHTj9q2mGKsBMHjPGP9omhtK2ACSQcEgDAwSFHB/nRuhXdKiSQCCMGN2MYB6Csm2uSkTe9KyQJIOJjBEjPYR+dAJtVfMUgAdYOM+nE4qdn3hdFI248y9AZgbh+ImaBv3Uz7xmYqNm0ekwARkgHtj9rUfAJBTKSPKCApycRx6MWJj+s0JqPEYO1Scdv5cf+yKhe1M4IWBxIzJP50A5K+YCYJyZPH6Vaj5kHcavxEt4Y92POblsseNxBI3EDiRznkVzIfdDuGAaDGMxjtxmDTrxTU+68OtpglnTkHlFLk/crXOLeLsAbg77gDgxk7V/enQ5j3RKgM2iQGwd3Ag427YOes8iO1C6orvIurcUdwIjOCAeDnriqtIfMNrEkEDc5AyfvjAM5oW65dgH3MVJjcZ+efoM+lQo7kUMCEjerEkAALIJAAH4vxDHYVJrzNbc7YXdbBPZtzFZziSpwecwaDtaUhpVinYiZEd+9EteVVuKXMsbUL5mYi2zEkxyIgCe/pWkUaUyWluCAJPlicyT86YeImUsHoBckwYyUGftS7TLCr3AHofrBpz4Xpp87EtyFBMqvHwrxJ7807plxVCu7p7ds7CS0DcjARvkeZScgwYM9cR1o634iyLbm0t0HiQSUB/hcHGRMdKVjXblO5ZhfiBGY7wBx2H3qOktqJJhgAYjPxcwvBIjr+1czT8THosZaPRNl/eMzt5VXYvmU8E5gtu9QMSKZ2tO1iDCsFg7WCKjAzA/zH3JsP8Kg/cUDb8Utoty2d9zcQdrMAIAGFAkAzJ3GJPQRQT3LhcNbVQWXfIIYKuZl2zIGM5mKl34jSt02W+I2yw3PFwggRjd5QIDkwGGfiESD9sch/g8i7oLwPLMCGIGRCgcA4OOorta821Rre4uAQxcAF1A8qnpEE4P50S2ubbE3YZYZUZnzAhxI4HVZEUJeAK0hdrvF9hdUZWdl2l0JgQeCYi4pXjiKXacEkMxJVeDuOCeI7cUy91bfJ2jAGwIVQE8jDFlI5xjND6rQlGzdSO8mADxEiYMEGPrzWkelbIcWlyQ090gncA/0A7z61IX9u5SI/wCoETHHT+sUI7GAfnj5dI70It9sZrRRLsbarUC4mBtKjAP4h0PHxCc9KHsk78eUzyRMz39KGS8R8Uwf669MxVyPj8Ug4M9Oo4oqiuqxooZCVdT5h6HBnqMAfQ/lQmouMIKqSCMkA9IA3jhjAwZ70Xob5cedgGAJVsfPzDE8Hnue9DanxFmGT8JOZMweJHJHp6+lTEcm6KW1LtkqoK5AInBAEExwR+1Y6HFwjMgGInvOMiIqB8Qae8ZxPJ+XJoZvEDmSZ7z+1XRkxi90He+fNBZVH4iSZA/CM8VHUXFbMbWzgTyRz2nE9OaAXWFTyfSZ5Pb+dFe8kNDRMEgTBImDzzzA+dFUKjLzEmTJUiNucgZzHHyHervDNUwviCwyOCeJGCTkgD64+dCW75In1jE9RROluf5iTiCD6GSB+n60NKqKSGFgkNbAM7biEkkSbbGM/wCoEZg9j1qhi7nYNqwSqqOkYxP8R9e9NfDvBbwYe92WV4PvmKuR32AFgcAiQDTjwnwnTLenUakOm9n2ot5TJ4BJtxHM8A9QaUei92dS0WonG442/gzh7+gFu69tmHlYpKCVJETtJ6TiaklmBEKZzLcHbwDAP6U88W8Ju22uXEX3losTvV1YBSTi5s2lcRmAv2pFc16gSy7l5IAgkn1Iqnu9jknjlF1JUx14vpxd0mmb3iqFZySScl1QwMcgKflPWkTaQQFW4PUcxyT5oHpj500ZveeHbTyr22A/1EMnHqH/ACFJWbEERAmI7AcnvSCRPTMbbgyBHXsT6/T8qaaZwPeh0k8IZUbJ55Hb5ZiZiKh4H4Rv2NuCAXrStuPwoxEttjzgCSSCOnrVieFv7wWxcTbJCt5lMbjHljG4ZieaHtuQyERWBfST6Zoy+tokAOxB/GFgbicSmSfnNUJobhYrsYEGDg/0RS6lRrGaZZatrxOep6QfQgR+dGHxAWyBvAiQBk/10qux4eZgMPmuesHtH17Vq9f9yxTYtwE9GgEGecE/MYImouMvElu9rOYtvnlv9IMyPlx+lF6S8JGSDOGUDEGY2kiOn50LZkggtwDjPT9KI0tiTtujaT0YFSYnHSelVKht0ib3VHKgE5wMAjoPSsfUI0E21AWDiTmec9JqrV2tvUkZAZusCYMdhj86HmYxzj06YJoSTVisZ3NWNjBbabjHm2mYPTmCOf1xUbGlCjccnbENhgeNyHrHqOKEQBkMYyTAgBhjmMiJ7HrxW9JcJKgcg8GOvYHpmlXkLZDuwDcMpdC+8UypMkNxCjrAiD2HGKH1d+dgLJnIIUZiAeAZjbE1lkDaAYIwJnaV3ExJOGYASTxg1YyhCQCTvUKp2D4hiGb5/I5qE9zNy3KPdryZZQrBpGSGxAOYOIEjmO9KBomUSSJHSROIM/KDM/Oujt2iYS2JOQCQDOenZpH0zzis8V8ND+7crjJLT8QbIAHQgggn9KrvKNcMZZcixx5boF8ItbF3HlskN/AeFjsZk/TtS3xLTLYeBlGEpHxEHoSe3Feg+x3smdat5y2wKIQ9GunIB9AOfmK5nV6LdNt0l0J2qeQ4wy/MxEdwKlNp2+GfV6vRYcmB4cP88Xzvd+vP97HPW9WDt5EmDPwj+v3qrV3UPA+2M+ojNUXDJPbnI4nOa1vgR+VdNHy3UZb55q65jMFh3IBGPUUOt30/M1dabDYHTE/P+VOiTatIwCD9wa1bDd+egP61Alf4Pnlv51aGBIkR35P5SKKBhFq7MKASZiAJMnECOT0rsvC9Eum80g3o8z/wf6bZ6R1bkniAK5/2Ztf5jPEBB5DByzSAYJ5ABNesf2aeDC47alxK2222h3fkt/2iI9T6VhO3LoR9B2bgxYNO9bmV1/Fe/wD36bsq8O/s/vXwHusLCnIUrLme6SAv1M+lOz/ZpYCwt+8D3IQiflAP512jXABJ7j8zzW94iZEd54rZYII5cvbWsnK1Kl5JL9fxPH/ar2V1WkAuod6L/wAy3IZf+peVH1IrhPGtA1xGuIm24BudVEBl5Lqo+EjMgYPIiDP04GBGRII4PUH07V477Y+DDR6mUwpG+2D2yCp7gGR8jFZzh3b6o8Hdp9THtGDwZ/5rh/H945+BwelP/wBFcg58szPG4detLNO3mUeU5yW49fpXT6rQpasau2swAWT0U7biieSQrAE+lcs9t5MHETiMD9s1tBJnzmaLi6fgPRqRatjawPJn0O3k9eB6cetX6cXLnnIVd2BuaB/ESDMwBAnAHrQ+5bqquxgGOUjasyA8sXlFA8wMNzkDq3tW13EgzvjzZnAIHTgRzPUTXJlqPBndLcWDZ70KqgBB/EIYdVAPP/lTZ9GhXcZAcEzPmWchSIyuCOaWap0RwoUKW4KYgRlpHJ5E+vNAXfEPMSGOwptHmUmTAUiT5YPU9JqZRcqaJ5GGv17BQrbxuHlgkqQNoM7hJI3AyD2xmaA1euhRGCVgjKkkcT9eh7VFtScKxLA8Q0HI4GDEd+uBQ+reQc9+gMSRiMHgTTjBIIoAByAsypww+n245pzo7zFCdu9yJhhiR6n6nHXmKBBRYO1lUgeZTO09JHWqmsCFhkYtlpBIk8SRwSf0q5Ky5e1sW6y+lwqyyg7dmPUYyO9V2NEcqSFxJnBAM/D374zUzqAfi8u0EQckCRukY8wgT3qV7U2YAG9MQTJaZIMeaeOcRTWypBxsW3wkgSo9VllOMMDjmYJo3R6Y3V3hdxKxkGBtAMBuSwpNcvorHaCVkgFogwf4Y49KJPjRYQSYPIWVBxknsfUUnF1sS1tsFA+6JYXbhO4goABAB8rBpIYAgDIxOetXI7OdwO73gyNpO+D8LQCAwBg4jOI6LH1m1mBRR1HDHIY5YYad2ZH4alrNe9yBtUiNpIEA5nJHPPWKXSyaH396K22hhbLcqxWSMbZYckGZ4PHNaNlrlxbaLudiFAH4nOMYEf8AulvhxIAJGAMdMyYPrHbsc16Z/ZL4GWuHVMPhOy1PVz8TfQY+ZPapUOqfSe/2XijpsMtbNcbR974f49R1/iVvR2RotEbOp1luB7j3gXe8zclsDcACdszA9IpL/an4DtZdXbEAwt2Pwv8Ahaes8T3A70v9ltG17xO3qdtz3K7jotzf8SzYc23yw8zbG35IJ3Ey1d9rPG9Jcv8A+H3Sd922ZUrHPCZyLhALAR0HpXbOClGjj0msng1HfPfz96fJ87+N6AhjdUeVstH4X647HJ+/aljIIOJ+v6fyru/aDwY2L1zTXeOA4HI5RwP2+Yrlb2ge3Acdef5frXNDJ4Pk6O2NLHFlWXH/AAnuvv8An/QpS0eIFWDTGD9Kapo93pH1ouz4Uv4iT/XpWvUzzVCTFmj1RQkm3ZcnpdXdEds4qWi1Xu5/yrFyQP8AiJuiJ+HIjn8hXQafRIsEHI46/fNXpYVeg+1OzTok7ti7wNx7kgABt43f+OB+v3r3T+zhR/cLUHq5+u9prx0MDIgAkSI/0/7EmvRP7JvGwVbSsYYEvbzyD8aj5Ebvqe1ZQdZdz3ssXl7Jj0/9JW/V/lHoW2cHj0/ephf581Ga2GrsPmjZ/wBq83/tjf8A+07xe+02f3mvRprxb2+8aGr1UWiClsbEboTMsw9J69hWOdpQo9XsbHKWqU1xHn47fcUC37zyj8VornqRbBx9P0rkjdGyWHTIUkEifkQfQdINdN4FeD3XIJksAmTBUrGfntBz3Nc0iFV8x2YjJg4xntxWUG4pHJrZxyZpTXDbfzC9INtscGAYO7q2T8xj8qKuSqwpMzODgHgHH86n4WAUmZlwMdMiOeeaG8RXbuTgA9euBWTfVKjkatFFrVbB+EyOQIjniCe5J71Tq7xWSFHODiYEgccDrUkuLzuJgYwQD9Ix3FD6nUSRuBJjvxxGfkM81aRKROzqmVjLESBMZn7GD8hzFQ1WtBBwGkSZ78YI47x3ocArMggDiQO/brWW7gO6QBjnb68c1pSGquywXnHAIEfMdMH/AHqtgXBZiVBMGPhxxifyNGaHTDYZuMWyAomOMS3QZ7d6v8RGTbMqPLOZCnlWEAcjB+lZ9W9IoWXbilp+LuZPmxyPpNRTTwRmAYHmIjPUf1iiLF62u4lS0kbQRIeD1xifTvW9Q3vGZ1TaFxBGZEmGIAk89Ku2ibM/uvRX3CfMDHaJB5Jq+1pUEEOQx8vOBuBzI/8ARg8RUbfhlxojiOgGJ9CRHzFX6TwiGEmQPhE5nHSZBNQ5LzEC2iltytwlp/GPws2ZK/i45n1zWtRtBCDz46NBJmBuEcim2n9nQQSW7kLx3x5jJI55rpfCPZtXtyqi4bZ/FcRB5iQo8ynzLtcnzDjgkTUOavbc1w4nlmor7L60vmc/as7VVSfmek9TXqv/APq9CmkOmsXmtn3Ztq5ssdu4QzwDlslo7xXCa/wVrIQ3hCvIDI6sARkgkDsZxS6UEjaT0+P8/gpRySg9j7OWiwanFGCvpjdU150em6z2v0Qt2U01z3fuJ92GtvtUe5e0vAMwWU+sGvNLngqs29vEVZyQTca3fLlhENvOZECD0gV13sXpkDstywvnXcpuILg8obg+XbMjvOOK6HU+wmkb/Me9cG8kxbVFUHqFUyQB2JxW6nlatUeRkwdm4sjhNy/u079Ecx7U+MWdVprRuXfeau15S6W2VbqnvuiG69p3d8c1ptOLhyPMBHzHT7cfavSD7A6HaWF3UGIxNsGTx/y+veqE9jtLbCsr3jcEggssAdThAcSDWfd5HLqaOmes0H/FeCLk63Vrh/v1ZxyeHDtVv+HDtXQe0GnXT6hrNuy90KqncboHxCYMLFK7Xicvs/urbhyDdOB3Plq3JI4seknOPUqqr5XHqafw0TweB8QAPHpUj4aOwq1vGGgE6VzOJN49vVZAxiivAdWL9xFewbdtplxdJIABIIBXIkRMUKaboc9JkhBzdUvfH8iu54ZOMDIgiZBHalOosNYuhhIgyCsqQR1Xt+dem3fZ+2Lu074JEHcJg/8AbUtV4XaXybiw4hsj8gPypzxORGi7R/40nSuL5Qo8C/tLAAXV2zuH/Mtxn/qQ8H1U/Sn59v8ARnCG7cY/CiWm3MewmK5HWexkQ1uCOmCR+tKNddW3Ytr/AHPT77g2799zcpUKxJDQAfNS6ssVudModm55ru1JN+C/foxx7U+2jaixFp1so+4e7EtedQQPOwAVAR0EyOppR4J4EwG64Nu4GFIgx3M96XeFeNpaz/dLbMPxM7z+sD7U4b2ukg/3ZMf/ACP1rJSt9U2dubT5o4Xh0uOovltq38/m9/6I67RC21sgcvHlx0JH71TrPC0k/wCWDnB6/fpV48cTUFUazsg7wy3WkFFY8EZESPrT7w62HTJWQzCDAMBjBgntFaqpcHz+p0uTTy6cip8nAavQuPgIWDIG3HfOe4nnqaValrmQVIBOT0JwIEDAx3r1i/4VPT8v9qS6z2fUknbn5Z/rApuBzNHlF24YyDugCCCMfz4H2qkKCSASegjj6zGPWvRtX7Orzt+eBSe77PqOnWcSPrg0XXgR0HI7SwJJlj3PrA+QqtVO1uuOldM/hBA6R1mSfzAx8opXqdGAII7TAImOvoBxVKSJaG1rxNARde0gZgSHAIO5cZXIYc5jNAXrbFw5M8/CoI8xOMGIzA+ldMvhiWVmy25iTkn4VxhQcQSTzJovT6BblkWzdaUYkMYYqABsBgkREgttGYivO76MX7P6jLr8UcqHUYa2NxjaREE9Q4mfqsRRun0+SdjAyCdwYgHn8WevFOdP4Yd6oyMSYzG5STkQceUkTPSrWspaFse82hpA2gGCCAQuJx2jtmh509kNsWJpvKD8PPD9FnmSRORIEHmrtIEcYktAzEtuE5hpnHy+dG6vTAgh13HoCpViCSJYE+WYH25NUanRnYGt74k7hckCBjBUAGMx1zzzULLaEV2NMyLMys4aVVhHykHB6/nTIG7tUJf9y25gTvdA6wpEFRkAzg8Uo8SsRbJ3qrRJUltzHEnc0z3woNAaXJIe5tZeCz88EnZ8hiOcZwKqNv2rOnTZpYJrJCr9/HoOvEfeXCTe1KucmWe4QDGSBtgYxQ/+HAPtN6yG7Ev1EjGzqDSrU3HVlU5bsQCuJwAOQPqM+lb06MWAG88SkGR8we/y+9bdLZ6kO3NVFdMVH0/yeheyvh8bdzKQtq+TtM+YqCuPlNdFqvEbRVU3AkS3B4JEQfuY9KVexPh6JavHkm1caSepVVIiBH/uqvE9Ko2CIBUfUkkAD1ruiqicM5vPkuWzHOn8Ssi24Z+RAiT5gWP71O5q7G2FYb5YntDAxB4zIrnV0yjpWf3Ve1HUHcGva+y2ru7rLIQOQxKzgAHPPBFA2fDn95YJa2TbEOd3rOD1jimDWVOCBgT8x6Yq1rA28YFQ427O2GoyQgoKtr8N90JR4FfFq7v2D3gG2WMNtaTmMxPSaM8H0ItX7TkJsES+87pIgiO04ij2RYUGCMbcmBMjiMcVMaVTyM/0KFFIU9TkyRcdqf4r7D7/ABW2TbO74FAb5jmO/wBKXNqEeSCOADzMjmc4zn60CdIvat3NKpMxV9Zx9x7zoNB4lb935mkycKrH7YM0g9otA2qsab+7/Eou7p3CAdqiIEiQDj6Vfp12mR0B/Sr/AAgxZYTOWII7NcLD5Rx9KUvajRrgl3GVTjyl9dvozgNL7OPcfYtyyH/hZmUyOQAyDI6irW9m7qnaXtgnuWxH/ZXbeL+DLqRI8t0RDdGI43EcH1FKtP4s1t1s6zyFZC3x06efoR/q4zkDmse6R6Mu29Vxt6f5FGj9nrtshg6MdjSBukFgQOQAcZ5FOX0FsATtI6FvlOCZkwK6G7pFgScHgysHrgx+9D3QqkYVh3NwT/48dR2pqFKjg1WryamXXk5qv31Eti01of5bbRztgFY9UJAH0ijBr4gXUBmIa3kSehWZB9M9aarYB4AA7ZI+hBrE0ZYyoGJkARz1IMT86ajJeJyAT6QMJjbP8Qg/UHIpfqvC/l9j+1dA3h8D4R8gqk/alz3DwAfopj7VoI5zU+F/1FK9R4Ue35V2NzjtVRsCMqSO8/7UqEeb6zQhQyXUPvFncHJDCM4HXGc95q7RM0gqjCZi4ACBHIDmYPSe5or2ruPfQEMrX0eB7s5iAWDZysFYnqCJ5oDw3R33VjvPlbgsqngSPhO2PUZkds+fVq2cTW3J0movW7t3fbW6EORbYkuSRwGnInrn4eKG1uqubtt07BBUkEhicZkg9uRPM9aEV7Shk3IzqxBYKA5IIxtLcQufpxU75d2KjyoTn3gJYA5geXa08Y7Ceawa3NIpWU6i7bVW2sPNJJEM28lZJ2/FyPKJJPXE0vuatiQ1th5gfMPeKGPIJGTMieY5kGtXEZVLH3RIEKu2AABkQQQcRKyDxxWJqAzKSViDhh5SoIOEmCDBHMwBxW8YVvyWyVvc6N5tx4UodzSDyWJEAQDGZnpTDQ6h7du7DBouIPNbQsBF0xDA8nNLtF7tiQVVQTICwoH/AGsSY+RnFdZ4X4FaZGa77wKSvmUeYld0SSCD8Z6R61oovhHboZQjmjLIvZXhV+D8BMni90EeZFB5PurfT0C1Ie0OpXy7lEdPdWv02U+/wCwZX/OgRA95b/M+6rbezmn/APm//Kn/AOqr6Zn00dVoVzBf+UH+zWoe7p3d3Ai3cZmIUAAETgCOM8dKeaABrc3LS72G4BllkBBhR/CSAJA67qB8B8IBt3puNtUIvn2mAS3QKB061Hwjx33lklrI3FmBPvDIKGAfhxXXHaKs+Zz+3mk4IP06IrKSiEf9Izx6VvUWVLEhEEifhHX6cdPpQ9nxEhgSkgZ+OJ+flrd7xCSSqQDmN8/by07Rn3WQS+N+IMt0qkKos7gAq/FnPE/elOq8cvC3aaVJcGWKJ0PHwwK6DxG2Lrbgzp5Qp2lTMEmSSvrQVnwVUEJcugHJB92RPceWsWnex6+HJhUEpxTqvjs/GgDVeL3lNhRChwu4bF/i6SJFFaHxG42tFlguwuRt2r8OczEz1on/AAkY/wA27jjCHn1irtBoPduG95cYAmVOwTOI3ATFCUrCeTA4UoK6a+Lez48B9rrakghVHl6KIkATGMcj71f/AHNDbVtqYaDgZDAGhNVrgxkIRjjf2/7aoGo7Az33CY/8a2tHkd3kLb9n3Pu3IWA9osYx7t22vJ6+Uz9KU+KX2tq+wAurE7MGRucHBGQOYorxrVD+73PKRFtgfMM4P+nuaAtac6i0pdypIVvLG5GwY+X7Gk91sEZd1OLnw2l6ujn7XtVqVwrJH/Qn8quteK6vUvC20vMI+GyrRux5iFgfM+tMr3ssjHc164W9FT+dEeGeFf3dj7m/cG9SrTbQ4HoTzk1y1Oz6meo7P7r2Yrq25i69aK9L4jq9MHF/TkWlkbBZCKTOdjbYaImAc/nTrQXEur7y150xhcuhz8SzP6H51Xb00qUvXGu2zMg20WCRAJKc7RMYxuNI9b4Jf0rG9pWg9wNwZeRvX8SiT6ifrWsE0jwtbKEsicEkq8E0r+NHVf3ISpUtgyBwCeMgET8jVN/Qu56D7gVX4P43b1flBNm/ElZ+L1XI3gR0yJFX6rREfFP3x9zWiOIBvaNkMNuB78g1FZ4Jb7VJkK5jE9AT+QqpNZb4bch7FWn7D9RQATsU8uPqM/ea21tV6r+/z5rVggqCAwHSVIP51YzCOPsMGmSedaHR+7JVro92QRtS4xYAgjdk4B4GPpWtNqLaFtzuQcMbyFtpQxJaQoAk/hn7YzW3lPuwNyuQJ3oYPKg5gIdp/InvS7VKXY7rZVkEIx94QIIgzIwY64rzabW5yJb7lslgdq9fMoQKZJPQOdzTmeDnNDroMRtBUfhLq0HjIJlR1AAPUYoy14feQ/8AEGwgFiAmw7DMblMhlI45FauJ75mdbgLM26WX4wYMNLbpOc+uIojJJun9TWLoM1FjzWi7bL1s7rbDapYEwfeFpVoIEEDrnvQ1zTOHCEsFwFLEkEkZMr8ODBA5iiLHhfO1XGfL5VW2AZzO2SI6SYME8xXUez3hirbDOp74aQSewjp9BRjjbLhjcuSnwLwq2FVru6cEHy59A3DeuR07051Wo3ERIA44j6QK3euFh2HYDA/POO9CMprtSpUd+PH0kPeZP0rQaq1ttJqRtmqLHPh9yNHqW/121/U/vXOeE3ABdHa8/wCcGn9m2f7hdHVr6j7KppFa0WyduJMn596bM4K237/sF+8qe6aoFpqtWy1I1J7u1T31X7o1v3TVQizfWlc1A22rDbaaAos95Wmu1Aq1QZWpAV+N3Y093/p/Uim/hulHurrTHu7dvHeZGflFJb2l3ja3wnkd6feBg+71SnrYkf8AY3/9URMc0FJb+afo7KFu1JoLL9aEQmpbjuX60jRjMWga3acr6jt+4oa3dIq+3cDc80Ca8xT4/wCzvvIvWBDDIAxLDqGxtb+vWgfZ/wBrntRa1UsgwLpHmXsLgPPz5+ddlodR7snqD04BP50i9oPZwXB7zTrkYKDkD5dev7RTMJROibSq4BUgg5BBkEehFA6rRlY557fzrgfB9be0VzyglCf8y0GgHmSjEEBgZnHIgjrXpGj8Y099Ny3AcwVbFxWwYK9emRI9aaZmLNO1yTvgr3jI+nUVq9ZA+Bjnkebj0J5Hzpw+kRvhcT0/37UNqdIVElWZYkkGYj0UT9IpgeQrZhQ1xySxPkJyBAhgs4E53YEgHpRVzWkEYHuypgBl80wBkmS8z5RyKV6TWm3bhQhh5NxlKspgBUUnyk8mTPPSDLG/aR2LW9zgmN1wMGYwAdypHMRJP4a81J3TOer5N6xHN7/go1zEbg8GMBgquJgczPTOKI8M8D1Q/ExI5MEg5ngAR1xRHgmiLOu4BYPQsRHVZYmTjgEc/Wu1ssllBAO5hxMiOjckV0RhtudWPFUUmtxN4f4GyS14biYgDB+o/rpTRrpJ83y54HpPFVvfZiSxJJ/qB6elZFaLY7Iwox3qtjUytYFpjBQDLfT9Kzf61ci+Zv66VY1sT3piQS92NCufi1B69lP8qWoxPeitvlC9ASwHQMeTHrW9naP69abdijGrKQI5qSN0nPaf2rNnXmp7J5osswGt5rYqW2mIjJqJY4qcVsrikMqJNVkGignStFKABXJFNPZ25ua6vexdH5LQot1mlX3b70w20r3BVucH5UJ0yJq40Dq+PpWmOV+tWpZAEdv2rRTzLHrQDJK9WzVZFSWgAq2560SjlSGBwPQHn5njuI+1AqY4q43PvTIaLNd7O2tQSco5BI2klGMzuAnyme2fQ1557Qaa7Yv2PJct3pjcOCn4oYeXsYMjFej2x/QP9RVviXu79r3WpQujGCyjIkwCY4PqOKexk4tHJ+y3tv75VT3otO0Fd6yjQYIGRtacRkdp4rt9N4mfxNbB6gsPuM8ehryvXexZtaixaAdrK7hlD5lLBiSyja2JzjjgZruNL44m82rkLmFIjYePsMwKSJk/NHjWmW3tNszcO4A+bbuOTu8wkDESI6zOK6Tw3RXAQpgBSevHAIPmgHAmcmKOXw8gbvgkHcx2n4scsu0Y46z9qfaBFQHaqoDM92jrPH0A561z9Dv3ErHTI29CqCRIJ4EDkRyIiMRHzosrPmZtzHt/UD5VnvJ5z6zn71ICtaOyEeksJURAnuZ6/YfpWO5PMVUDUgp5oGarCK3UVTNMCBt565rCnqfvRCW56j/1UkA+v9cUADe6Pf8AOtm2ehP3ox7c8Rx0P7zVIMc5/T7imAOyGRk/ep+7Pc/erSonBk/SKixxQOiv3Z7n71L3Z7n71OeamTQFGWdI7mFDseygk/kK3f0FxPjV1HHmVgJ+ZEU/9jX/AM1x3T9GH86a+1KTpyezKfzj96pLYylOp9JwwQnqfvWxbPc/epIIxU6k0op2Hv8AnWe6PerGrdAUUG2e5+9bW1mZOP3q4j+oqLCgVGj6zUCtSJrCKANo0GrluUJBqYf7/lQIPt3YyKsW6DyKABqxTVEtDrT6heGyozPJB7n+fT1pL7RezQ3i6sAc4MIexJ/CT34NE2btMtHqdo28oeQenyHbuv2pmMonM6q6LcrgtzwIE/qTQy2yc/1mr9PZHuy8eaeTnt3q9Fz9KzN4VFFKp/X7Vabe0if5/pUFE1bp1EgUUU2Vl+1Rmp37hLZqK5oAzYfWsIirCI/OpN8J+n6GmFlAb51vmrLKgzNaKxQOzRNQ/r6Vtqy6IUketIZG0eTW5zUUPlNYoyaYywVYKgmRUgcn+u9AF+n1LIdyEqe4xz0q/UeI3rilXdmHUdPyoMGtg4NMlpcmiDJkVuq5qWrMAxQBsisU1lpiQJ9KzrQI2a1FZWGgREitqaiajNAFlwVUwq2ouOfQfyoFZpKlMcx96p7fX8q2aACkuCikuEZ5pbNEq5qiGj//2Q=="/>
          <p:cNvSpPr>
            <a:spLocks noChangeAspect="1" noChangeArrowheads="1"/>
          </p:cNvSpPr>
          <p:nvPr/>
        </p:nvSpPr>
        <p:spPr bwMode="auto">
          <a:xfrm>
            <a:off x="4235450" y="413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958" y="2634208"/>
            <a:ext cx="3144624" cy="21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14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5013176"/>
            <a:ext cx="5127973" cy="720080"/>
          </a:xfrm>
        </p:spPr>
        <p:txBody>
          <a:bodyPr>
            <a:normAutofit/>
          </a:bodyPr>
          <a:lstStyle/>
          <a:p>
            <a:r>
              <a:rPr lang="nl-NL" dirty="0" smtClean="0"/>
              <a:t>Een demonstratie.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894" t="7788" r="20330" b="16939"/>
          <a:stretch>
            <a:fillRect/>
          </a:stretch>
        </p:blipFill>
        <p:spPr bwMode="auto">
          <a:xfrm>
            <a:off x="1907704" y="1196752"/>
            <a:ext cx="51845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1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proef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Een onderzoekje. Je wilt kijken wat er gebeurt. Een ander woord hiervoor is testen.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275" y="2170198"/>
            <a:ext cx="3650941" cy="27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8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demonstratie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1. Lopen in een optocht, omdat je het ergens niet mee eens bent.</a:t>
            </a:r>
            <a:r>
              <a:rPr lang="nl-NL" dirty="0">
                <a:solidFill>
                  <a:srgbClr val="3E3D2D"/>
                </a:solidFill>
              </a:rPr>
              <a:t>	</a:t>
            </a:r>
            <a:r>
              <a:rPr lang="nl-NL" dirty="0" smtClean="0">
                <a:solidFill>
                  <a:srgbClr val="3E3D2D"/>
                </a:solidFill>
              </a:rPr>
              <a:t>			</a:t>
            </a:r>
          </a:p>
          <a:p>
            <a:pPr marL="68580" indent="0">
              <a:buNone/>
            </a:pPr>
            <a:r>
              <a:rPr lang="nl-NL" dirty="0">
                <a:solidFill>
                  <a:srgbClr val="3E3D2D"/>
                </a:solidFill>
              </a:rPr>
              <a:t> </a:t>
            </a:r>
            <a:r>
              <a:rPr lang="nl-NL" dirty="0" smtClean="0">
                <a:solidFill>
                  <a:srgbClr val="3E3D2D"/>
                </a:solidFill>
              </a:rPr>
              <a:t>  2. Laten zien hoe iets werkt.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327592"/>
            <a:ext cx="3473863" cy="23116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490" y="2300654"/>
            <a:ext cx="3402386" cy="22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biljet/ het aanplakbiljet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>
            <a:normAutofit/>
          </a:bodyPr>
          <a:lstStyle/>
          <a:p>
            <a:r>
              <a:rPr lang="nl-NL" dirty="0" smtClean="0"/>
              <a:t>Dit wordt gebruikt om iets aan anderen te laten zien. Bijvoorbeeld reclame of om te laten zien dat je ergens voor of tegen bent.</a:t>
            </a:r>
            <a:endParaRPr lang="nl-NL" dirty="0"/>
          </a:p>
        </p:txBody>
      </p:sp>
      <p:sp>
        <p:nvSpPr>
          <p:cNvPr id="5" name="AutoShape 2" descr="data:image/jpeg;base64,/9j/4AAQSkZJRgABAQAAAQABAAD/2wCEAAkGBxQTEhUUExQUFhQXFxgXGBgXGBwZHBwYGBgYGBcXFxgYHCggGBwlHRUYITEhJSkrLi4uGB8zODMsNygtLisBCgoKDg0OGxAQGy0kHyQsLCwsLCwsLiwsLCwsLCwsLCwsLCwwLCwsLCwsLCwsLCwsLCwsLCwsLCwsLCwsLCwsLP/AABEIAN0A5AMBIgACEQEDEQH/xAAbAAACAgMBAAAAAAAAAAAAAAAFBgMEAAIHAf/EAE8QAAEDAgMFAwgDDAgFBQEBAAECAxEABBIhMQUGE0FRImFxFDKBkaGxwdEjkvAkM0JSU2JygpOi0uEHFRZDY4OywjREo9PxVHN0w+KzJf/EABkBAAMBAQEAAAAAAAAAAAAAAAECAwAEBf/EAC4RAAICAQMDAQgCAgMAAAAAAAABAhEhAxIxIkFRYQQTMnGBkbHwocEz4SNCYv/aAAwDAQACEQMRAD8A4vNZNOv9l7dLhQt9KU4ELSopWZxDQAdOpqcbt2I1ufUyo+9Yobkahe3Pdi4wxONp5HpLZI9qaHvZnuFOzOyrBBxC4cBGhSzB6GCXelbsbO2eVpSFvKJUkRgQiZMa41Eeql72ESkIq5bW9MFqiyTiS6HsaVqEJKAICjh85JOlWeNs8aNvn/NQPc1SSV9ysZJdhccarzhUyi7suVs6fF75NipmHbdzGhFsEEtOZqUpeYGRGIQD30u31G956CqhrvqYNDqKNWu0mglIFm3MASS4Zy1++AVZTtLpZMekKPvcoNR7sZTl2iL/AAh19lYG0jMnTuPypiG1F8ra2HihJ95NY5eOLZeBS2nJBASlIBKV/hYRpmKCUHizOc1naLxSnv8AVWi2J0Bpj/ry7H4TQ/RQge5FRr3ku/yxHhA9woJ6fkL954FpWzHDog+qphsl0AS2vNQSOyfOiQANZos5vLdfl3PrK+dS+UuOMFSnVFYdQQokkjI6SftNPuiJU12KTW7tzyt3vqK+VbndO6P9w4PER76mKnTq8s+k9PHrlUTzSvyij6qT3mmM4apr/Y655tx4qQPeqoXt13QpAUUAqJTm4nIgYszOECO+oXSQYxH7eip31E2icz2Xjn4pp4zixHGa5J/7Hq5vW48XU/Caz+yKfwrm3+uo+5FA+Mfxj66iW8r8Y024GyQwf2XYGt0z6OIf9lRPbv26cBLowKUUlWEkCBMjOTQFLp6n10UuP+CHc6faKKlkDi6CJ2HYDV8nwZ+a6z+rNnj8Nw+DaB71UmqWep9dQrBPM0+fIjVDz5Ps4flj9QfOo32rRIQ6ErLZWUntCdMuUDOkNU0fRns0/mve+Kwof8v2f+SV+0//ADWUgVlGjDhtjNezicwtpgK74KAZ6867Zf7rs+UPIVs/ZvkgbJSWWwLueGDCUoTkrFiiDMRXDtrv4bfZzsTgTppOBcxPLzabz/SdbquTeJ2U0Ls6PKuFKIODhg4Q0AeyIyit2CVk7GZXsvZZVw2XHrh9Dr/DlZAW6EhWAY16BIHhoKup3GaZVaXPGuOAbttlaXrdTLmI9pBSlRkoUoJTPRRPKhuzt+3GkWY4KVrtXn3ipS8nC+XMQwhH0ccUwZOYBjlUtzvs2tsMt2YaT5W3dzx1OErSoFWMrRKsQAE5RAyMUm6JXbIz+lxbCL1TbCGkcIELDbIa7aglXaUPvpiDiyiTRi13AZUtq3F4RcPWybhCC0SBIJOJQMBOUDnke6lffx8PX1w5hgrUDEzHYSnWBOlF9mb8qN9b3Xk4+gtU2oRxfOw4/pMXD7Pn+bB01qbcbdlIqVLaTObpJU1bOWlxxkvv+TypBbhcKViEkkohCj1iKNDcgtlS2lvLLZLTgcYWyFYwUBTKlZOJxZZdQeYkNs/bi2bW3YQgBTFwLhLhMyQlScBRGkK1xUXXvNxlgpZW2tTgWpRuXVpmfwWlQlInlmKjGenfqWnDUp+PoQ3+4KmWnSlxxTjCAtwKYWhpQAlXCeOSyB7jWv8AR7s9h5x8P54GFrSnDiA5KXrmUymBzxHpVnae9qHW1FxspdcThURcO4JHZMMg4UzGhkZ5zVHd3b7du4pQQlaVNqbUmcEpVB84DLQcqSTip2lgMVJwzyXtm7lBxCFl14B5SgzhYWsYAohC31IyaCsjnpOuRiCz3VCWHlXLwZla2EgJK+0hUKWSNEgj41InetSWkoNupxDZWpoIuHWSEElQQS2mHY0zg5VY3M2t5VbrQvyZcPLWlDzykKRizxZzxmySZlQORmZyppRg2mieq5pOyA7lHyi6bLjhatuHKkNFxxanEJUEobRmfOzPQequNwfulTS3SlvyZVyhxTZBhKkjC42e0kjEZGuXfRPa+9QbvbstgPMP8MKCXFNmW0ISFocRmMwfEVTO8ZS444lkwq3WwEKeWspxlJK8awSfNGQA1pL0069R61Gr9PQWN5d3G2Wbe4ZeLzT4WAVILagptWFUpJOUz6qM7vbvINkHrh7hoceQhsBBXJQqCVwckk5d1Dr/AGnxLS3tiiAwp048U4uKor82OzE9TPdRvZW2g3acF1hLyGzxUStScKsQJBgdpM5xlTQlFyX7kGpGSh9f4sK7d2O2Hdq4G2UoaRblKeEns4mwTwyI4RJkkgZzVV/+j1QQpIWvjhviFPBVwjAkth7TFFbPbx8Vd6otAeVBtJGPzOGnDkcPbnXlHfUu097cSCVoJdwBGJNw4hJ0GLhJIE+mpqem39/Pl/1Q7hqJfbx4X+xdv91WUM2iy+viXQbKEBvIYloCiVYsgAvLrFWtsblNpYvWGLkuv230ykKbKeyEBRAVMFWEz0zAqlc7eNw5YN8LAm3U2jFixYhxEdo9kYAMPU+NMG923sLm0UW9uA66Etl9KlK4iFISFYUAYcQGUg8hllXTpx9P2jm1H6/tijtLcltC7Rhq4Uu6u22XENluEpS4FFa1rB0ASYAEnCah2lua0WrhVndG4ctVBL7ZaLeqigqaUTCgFJV6Ac9Jl2jtK8dubS6atltOWrLTKAQpYVwivtHspgKDhBT051b2htK5U2+i12YbVdyoKfdS4pwqhRVCAsANgqJMZ6mq7V4Ebfk82j/Rettp0JcdVcstcVaTbrSwoABSm2rg9lawCPEg6QYnTue0bczcL8mNqL7i4BiCcJJRhmJkAemptsbcvLhteOxcS+tvAXBeuttyABjFulQSDlpMHnNVGLm5/qlez1NICvNQ7xkTwy4HC0RyEjqcjEU21WI5OuSvsv8AoqW6yziddTcPtcVAFutbCQQSlD1wOyhRA9EjWRNXY+4DC7ezduLtbC7p5y3DYaxw6l1TSUyDkJTmT19NHbbbr/AabuGm1uNN8JDiNousApAhJcbayUodZFD27pwM7PaUbWbK5NziNySXSXi7gI4ZKNYxSrrFGhWwbd7JattnbTYcQ0u5YvGWkvYBiCVGeyojEkENKynmaXdnZ7PuB0cSfYKbduFq4TeY1WiHLp9LwcFw4rh4YhGANBLuWMYjEYzlQax2ay2w80btkhyO0AvsxzIjOjQBKrKYTsG2/wDXt+htXzrKNGDd5u84q0YZLlsFtKWSS+3EKKiAIJPOqrG7RT51zaD/ADgfdVVphCtmtqwjELhYKoziAQJ6Z1WaFTlIeEW8hv8AqVHO7tR+so+5NejZDI1vGfQh0/7KFoP86kYImouaXY6owk+4d2q3burUs3SUkgAwy4dBGpiq9na2yMxcrV4MK+KqsbwpJUlXVhn/AER8KB2RgGtKSzgWEXSyNaeGdFOnwZA97tem6bQoCHsUiAEIkmchHEPOhaLohIgegVpbJdC0KUn8NMnp2hqahHL+FFp2lW5klxe2qFErFyFYlSk8IEGTIwwYzmoRtaxJjC94lxCfaG6G7z2ZXeqQnVbuEZwJUrCJJyAk61ZVuO8nh4sCOIpKQScQGIEgkpJjQcuddm1Wce6Vchy12u3hhDayBnm8kxz14U1IhpAWC3bt43AT9+XmIk6AAZd1J93sxy1IVxGyCYltROmRkKAI9VHN3bwl1tJ/GMT3pIy91I4uLtV9h9ylHN/ct2V2Fzht2hkJlbp5ZD74KtqeMTgY9PFPvdqPZNqkJJOfaOQz0JEd2ceqrN+1nB10/lXJPVkpNL8HTDTi43/ZWS+qJwMD/Kn/AFE1bdS5wypKmkkJKo4DREAaDs5VClkx3faKIFHYj81Q9aT86MNabmlZp6MFBuisw4o/3nqbYHuary5ulpEh5fowD/SkVTYM4YOZA05ZaRz50P2qkgHPmIHcRr6/eKmp6jlW5lHp6aV7UVL/AHkuAYS+6OnbNS7NvH3W3yt97EhsKTCzrMGetApGMYp+0UX3evOIbhITCeArMcyCMq747sHBLbkHPbTd5uun9c/OoEXylZFavSo/OgynlGTNbsLptgu5XwEnlK/GPrNENhspW1dYgCpLYKSdRnmRQlb80X3UVPlKerB9ihQjY0mqAyUZVCsZ1aQMqrOnOsuQtEbgyo1urmzeJ6tA+00FXRrczW4T1ZPsNOSkLVe1hrKcUbNmgnZrg/FuB7UJqijKmPZOwLkWb7ard1K1ONqSCg5wIUZ05czVdG6l5rwFCI1KRr0BVnUpxd8FYNIFAxlVnZyZPhVxW610f7oDxcbH++iFhu862AVKYE8uO3I8ZVHtqThKuDojqR8ku1hKWj/go/dkUA2eoFak9dKaLu0xJQniMApQUmXm/wAaRoo8qDMbFwOhZubQAHTiyfYKD05Nv5AWrFJZ7sMW1mNT6KvvNA26ogEdrXWDyyz00rxl1AH31s/olZ9zdSIebAUjiBWLlw3yfY1XMtLUvP5ReWpp1h/wxP3wYV5Q4tIPZViy6QmT6Cc/EUFfuy4BjUVZAZmculO126wpwueVYcxEMuyleECcRSNRqkiCMjWBGzV5qbSpXMttuNpJ64AsAeivRaR5yYtbMSu4cQ2MRQIxkkkBAzUTOmVXNkxx2FA9nGMPenFA9lMVzd2wYUy2HGUqBBU20kKIOua3efWKHsW9s0GoF0cJGDst5kEHPt94paHJ7JwBSk6QtQjlOI5n11eRmodkAAT86oh5oqWnBcSVGUq4aYVJkRnGdErJEDstr/WcQIB/yzXJq6a3PqR16WpUVhm6dMx9ulWnG+zP2M8/dUK1rxQWsx1eHLwZrEvuFPZaSYMBJfUNT1wACkjppST3Iaeo3Bra+BdaVhWkH8VPpEd/2yofvC+NBqBGuo+3uoxdvAJSs2zRIEQXHDEZETPcR6KE3W1W+dnbqP52M+0qq8dOO67JT1JbaoBbCtOO+ltRIxyPGATHpijG7F2ovutQkBSHJASBmnIDLQAE5D06VCjeUIUFN2NqkjRQSZHgZpnYuW3Fp4KrXiLBPatgFeaVHUydK6sHHk5jduArUo6kmstIJHSmq43ocQYCLWRrFugR3SRma0a3tuCJhlI7mUD/AG1nRlYvXCe12dKNbnpIeckEAsrTnl0IzPhUv9r7rk4AO5CR8KubA29dXDoQq4WkEKMpgaJJ+FLaHaYCRaLz7C/Qk/KoF7MeJyZdP6ivlRp/eK7AP3Q7IP4x+FDV7y3R1uHfrmsqGk5EI2FcnRh76h+NGN1NjXDbyythxKVNrTJSdToKDq29cn+/d+uav7s3Lj1ylDrjikFK8sahmEkjQ02CTsoq3TvJMW7mp5D51lUbq9dC1DiOZEjzjyNZTMA0bKSXLe5UtS1LQGyk41ZSohWU5zAoWpR6n1mi27WbN2P8JJ9S/wCdCl6VFl4pZMir2yoC8wKrNIyqZgwfTUpF41QxbbYTwmFhIBUlckAAmFwJPPSlO8EGehn1U33Zm3aP5zg9cGKWLxqQqhw18grMX82OW697iSPDPxq7tRsjMajMGkzcy+KVBPfXSfJ+InIemuLVjsmdOnLfGxd2khClEKBJUhkgCI+9gGfVrS5cbNIUSk9TloI6nrnTU+Icg6cNsEZajEOfhUS8KcgAVHTEch0PfV5ajjP7fg546alBCsjZ61HOek9SKPW1iUthSj5pEeuT7qO2djplyGQ0znEue+trpkEYUjLpQlr7sDQ0duQQ7a/dDyv8RXwPxomgQD3/AGA06Vo0Jcd/THtQj51MpM/b7d1Jq/5GU0v8aIkZE98+o/8AistFZjuI94NYUQBkfT1GvhVcOwoRHfy55VorJpfCyi9BSoGMlLH76vnQLaNoQZGYo1eK7Sxyxq/1E/GqT7vLkKu1U2yCdwXyFO9aKYHKiO6VwfK2AZiSPWhVE7xgLRMcufLw8MqH7DIF0zyOMDu9HWuiM7RzShTBl4z9KudAtXvqCJMCYojtiOM4mM8Z99a8AITPOhKWQwjgoXEDIUW3OTFw34qB9KFUDUcSqPbuJKblmeagPWCKzwMlaYP2qYUR3q99CTRTb5h5Y6KNC6pRJuzKN7nH7rb/AFh60kUEFFt11RdM/pgeus+BSltW1h5f6R99ZRDbhAfcH5xrKcUJborzfT1YV7FIoYDIopuij6ZY6suD/SfhQhg6jvNSfBdYZfttKkKIIqG1NWXO6pyWS0eBge/4dHTiH2o/lS86AZozaKm1zzh0e1JFB3DrSTWV8h9N2n8wVsh7hva84rr27L+NEya4m8SFkjka6P8A0Z35ViR0g6x76n7VC1uN7NOm4hx9jE8sQMk//Yv11Cq3GXZJM5Hx1150SLf3S4NOwT/1Af8AdU5bAGQBJz0OnU9Na5tZ9X0X4OjR+H6v8njQIQB+ETiMHQch9u6qq06xFW3tIHs/nyqiZn+dTiUZVt/OXPVB9baflUrgyy7u6omk/SL7koPsUPhUxPWurVXWzn0n0IpuqiMx0z99VHFZ+n3f+asXRn01SuE86dRA3grbVUQ45+l7wD8aEqfolthcOqPek/upoTcLAGVWksshB9KLFs9qO4+zpVS2ID7X/uJInxEeyo23cxW2DtpPILTl6QaVYZnlFq8tful1UT2zQfa70CBTJtgYXXD+d8AaSdp3IUoiRrTpXMS6gj2xT15mjuzVQ+yei0f6gKCWpEDOiLD0LbP56P8AUKZq5DLECDeYRdOj86hgFG962CbtzClRkg5Anl3ULFsvkhf1T8qs0c64K4GdXtjqi4ZP+Ij3itGdmvGYZdP6ivlVuy2TccRBDDuS0nzFclDnFZpgwVt7JF26PzqyjG9Own13K1IYdUkxmEkisp9olhzY2yuC6FrftQnCoGH0E9pJA59ajvtxn2MLjzlu0lZOErWRPOJw6wZih+65HlbMgHtK1EjzFRI8aa9+trMKt3kpWyp5+7Q8oNPcUDAzgUsgoSWZIAwKlUznERJVXBaVqXItJ2O2Dne2vrWfcipzYsRneMehDx/+umXZ+1rZLTCD5IQNnvFeNDRJuUqllK1EYsXRM5zzyqxs3almopcUbXyhdjaGSWmkB/iOeUhRU0tttzBw8iiYyETNB14GTl5AtvaNN2+IvgtrcASoNOxiQM0xhn8IZ5UMNpa5/dR9DDnxpt2q/ars3RbcIHytS8KCCcGJOA6BWCcWGQMtK02ncWot1pxWvC8jAbbwp8oF7IlZyxxMyScMR30JV4QYbs5EF3Z2z8RJvnPAMfNVGN2TZsOyzcPuLUIwlkR/qFMO2N4rUOXhbVYHBeWwtyG2D9EsJFwpHZ7Y86VGYk6ZUh7euGm9pPqtigsh9Rb4ZGDDr2SnLDrpTTVxqicJPddnSU7Ql+Q08VlJywIAIlBMKU8ASIToedWTcOyfoHCT1NufVD5iqmzXwpbKtAQsTPVKDr6KNPqykSB3gcq87V1Ka6Vx4O7S07T6nywQ/dLJ7TTggfjMj3KNRpeJ/u15dXG/Xkk1pduwdc5OtbtiU+OdaOpj4V9h3p/+n9yqm77Z+gWDhGZdSAoBSgCIQec6xXrl4fyI/bfJqsKPpBP4hHXRw9fGvLnICul6nVwvsc8dPp5ffuVzef4Kf2y/gisXdSB9A1lP944T6SBnVdShP2j2a6VaZt5Sr5Zd3vqik/1COK9fuVNoXqQQFWzXEgE4lqUCCOzhzygcjQxzaqY/4S29IUfeqr23D2gOiE+6PhQJxGetNKTsSMU0WBtwTlbWo/y595q1/W6okNWv7EfOl5xMGrrauzPdSSnJDKEQvtjbLrClBabckQQQynMEAjX1eil877P8kW48GUfKrW/shaCTkpCSPRlFJyjVk2QdDg1vhcnm2PBtHyr1/e66BSA7Ekfgp5mOQpetzUdyvteBHsoJux3FVwN+8e37y3e4abhcQCCQASD4d4NBjvhe/wDqHPXVnf8AM3CDy4Yjwkn40sxTZJ0g2neq8P8AzDv1jWv9orokAvuxOfaPWhCcq9RWCkhj3munWnyhDroTAIlZOo6msrbe5Evg9UI91e0y4EM3fMXTJ/P94I+NH94t2ba3Fu6u5UpL7z4eW2kKSgNlJhoEAqV2oJJidNM1zZKofa/9xH+oUe2nthaVtNrtgtq1edcGIKwr4hSYXlGEFI8dKkuC75PNr7ttoQwttamw8w49w7taErAQqECUgBRcGaEwCYNTM7rtOWaX2lvYy4w0SsJwKcdUULCEp7SAgx2lGFTAzqC/28i4eU8q2TjWhYVidcXKlABCxiPZwQYSIGemQrdveBTbKkMsNNrUltLjrYViUltWNBKZwhWKJVEmlbQ8Uw3cbBZZt7tbC3VcJ9Vq5xMOa2oVjRhAhOuRk99Udt7rrWA6hTTbYt2HnFPOhIHHU4lJBwiBLXm5nvMwMRvMq6TcN8JtoLDlw5gxdt5WBKlnEThy5Dqaq7e3iWuzDHDThct7ZrFJkC1ccWkgaSS4QfAVpVgMLTf0Ebb+ynLS4Ww8AFpIJwnEkhQCkqSoaggg1UQaIb1baVeXKn1ICCUtpwpJI+jQlAMnrhmhjaqoc503dd8lhg9HFp/6f8qbQ7InPTPXlSLua9NuPzX/AHtmm5l8EaHkP591eZ7WutfI9L2V3F/MqXKgXAIk6VeKoy9gFVNnty6pXIe+pgqMR9EcvbSpFGykt2VpPVK8vBYyqO6VNS3yYcRHLHr3pST76G3d3EwfD7Cu6MLafojjc6TXqzUNHX7dcqO7MHZzGfq+PvpRTdmZmPGig2lEZxzyPIae+qbSe6zNsIlen4AH7yqGqtgNZz5UTuXwrAZjEmZ10WefKq6Wgo4pyAyz+01pruDTfYWNptwcutbcWEeI0mrW22NSKGYhh76Rqx1yXf6QDnbGdWZ9o+VKIFNG+KpTan/AHwpbAq/Y5i7bcvCqz6syfGrdsPdVJY1pVyUl2GXfjNxo9Wx7hQBKaP7158A9WU+4UDTpREXBEqsNemvKxkNu8CcS0Hq0j3VlTXyMQaP+Cj3Gsp48CsE25haD0Wk/vCuyf0ksvkPQNocD6LHC7YW3D+j4kA/SgxizOWLPza5gjZTI/wCeYyIMhLp0/UqxtOytXHlOi6aBVGXDcJGXXAKRJpFHJNoc7rdO1D9sOFwmXH1IIUp1DhAaUtCSHFrSsFQSnitqCZXEdIbe2SyxeldqGSbNClsF1RE8aAT2uI2DGhVJiQRNKDOz7YAgXSM9YZd/hrx2ytTE3YEchbuezIUrTHi15Hrdzdu3LvES0MDllavFrG4op8oCi4EDGFYJQO2pRjp0g3n2BaMi2ZW3hS5dOsl1a1goaS6gAjtBM4VRKgcs++lLZVtaNOhYuFrMKGFNuuTiSQTrPf6K2QxaKawB50pTzDER3QV1nHHYyl1PkP7R3N2e24sm2X2La+d4SlON4uAU8JwS+tfUYskLmQOVIe92zmUMWFwy0GTcsrUtCVLUkKQ4USguKUoSORUa8Ozdmg53Vzryt0fFdZ5Dssf8xeehlv8AiqlEQhuQ59C53PNH1jDTaCdYy6xH/k0ubDdsm23Q0q7WmUKWotoGGD2TkvKTloaLbOu2j5ibhRxc8Az75X8K5faNHc07R1ez6u1NUG9mJCUd5z+wqzeNgjDhGkz6Kqrec1KHo71NR6Ymt3nnBq2c0x98RoQfzMtKRaGeUVetjhi9tq7HDStJHnrQR07IGfjS9xidTRa62hbhhWJh8tpcgnijFxCBlOCc/VUVu6xqiyf9L4+Ca7opRVHA227BFwru7pzqqu6cnL7RTEu/a52S/TcfJNRqv2AM7MR3vKPuTTYBko7SuV+TWyx53bB+uqoNl7WJcDZEFRgeo0XvtotJYbUbRotYlhKeKskEHPlz8aFtbdt8acNiyFSIJUswScjrStJoybTCm2LcQnLUZ0qO5A91dEfkAfRMHKcw4QP3/hSvd7fQgkeR2h78Bz9aqkoryWc34KW8kG1szlPDPqy+VLYp3v8AbyksMOG3tFIWFYUlucEEiBJgacqGf2vUDlbWg/yk/KqYJZAjboCDmM6rhQ6imlze50JBDVsJ/wAFHyrQb53HJLI8GkfKhSGds03hMtWqurQjvoIR0pwvd4blDTLgcR9IkmOGgRBiBAoere+7/KAeCQPhWwDIuhlR0So+APyrdNo4dG1/VV8qMq3xvPyx9laDe28P9+v0GjgCsZ7VsllmWpIbSDOKcpyImva8s3HltNrNw/KkyYWYmSMvVWUU1QrFQfe/RRneQfdBPVCD+6B8KDg/Rgd1Gt4M3EHqy37qkuGX7oqNLyqNSDrU1qKx1OdTkWhyS7vq+6W/FQ9aFitbHs8edACPTNbbFEXLR/PHtBHxrbaCAhpfVS1AeE1v+pn8f0FRxOdaKTlVsoqBxFOpEGg3urm1dp5FpPsUfnTVuM3jwpjnr0PLM0sbpN/8QPxmT7FD5027lOpQtCVkAJXISRKv0iPwZ1Ex811lcR9DEn8joFvsgkYVwDrI59RUd/s4hsHknL29TnTc63iTIgeP8qX9qOKSkhWGIkHSOQy6/KtGFBc7OS74WOBm5w+at5Dqe6QJHoUFUio2qtGUmPGup7xDGhSZCiCkGcxOI6iue3SWZOJsJ6BOUGrLgg+TG9oqUmZqNd4Yz0qB5SUiE6VXdVKawA1cu4tnNq6PLHu+dUd3LIu3DYzwghSj0AzHrIA9NELZM7NwwThfMDvISQB6TTHupssIIHZxSCqcp1yHcKz4Mhz/AKvTw1E55ePjnXIt5m0hw4TlJ+2Vde4wwkKIAI0kfYjSuUbdWl1aiBhVPZIGSgORHJWXp8aA1mu1R/8A59r3FY/eVS1zpjuhOzmu51ftJPxpeQnOiAs3J7CBUQNSXQzA6CtIoDDBtD/grY9MQ9poJRq7zsGe5ax7aDxWMiJYrRJzqZYqvRFZ0zYKQbZmPxc564lTHdWVm6j02reQyxD94n41lZMV8iXYLxIo5tjPgH/BR7KX9kZoPjTBtL72wf8ADj1E0j7lV2KzOteOGtLczNSJRU5F4EliuH289Fo9qhUu8AOGPz1+81VZP0iO5SfYRU+8a+0U/nqNZLpBJ9X0AsVjrOVe6Z1u25NAUL7ttwV9S0se4j3Vf2GeHcA/jDEOgAEEmdSZy+M1U3d8496VD900VtmpwqM5FJ8RrHrAp3mJNPbI7Bu9f8RgBXnjTPUDSh+17swoKGcZHQdc+fuoTs/akFAmcsRJ7teXZnLTwra62gFJUonXWe6TkB0A1PWjEZ82K23lDCVDKcJk9yhnHIfKkvatuhwlQVhM5iJTmJyPqps2wJDkTJQDB5aECTrkRQBWylQArspOWsHT8EHPmap2JPkXU7PUoEDMdYivPIyMsvD0xTG41BhJOGZJIzJGkd3863dtMUFMeAJB1Gnpn1ULARbLaKbZQJB+lSoZREgAa+FNm7zCU9o9pQynTnmfCl20YVwnElOeNBg85MQZ06UfsVYUREHM5axBBJ9WunromNt5LhAbK1mScgByVpFcy2i6SqJz1n2g9xp026pKjJgwI1zy5+o8utIzqO0TI1ig8BWcBVRCrDp9MZ7iQJ9ufppeQnODTHbNfcTo5B1J9YFBQyddaFhSyaXR7Q8KxKZFbXDKpEJWcuSSfhU7Vq5GSF/VV8qIbCix9wo7nFfChBo+zZOeRlPDXIdmMJmCBmBEx30LVsp86Mvfs1fKjTAmUVCoMGdGE7BuTpbvfUV8qkO7N2dLd36po0wDJuar7n/WV8Kyt93NlPttFK2lpOImCDpA6VlLtYrYE2fe7PmG2LmT+M8n+Gi9xdMFLYVbvYYVgPGTmJ7WYT1rnLTpSZGorpu29lhq3s1pc4rbrRdSvDg86CUFOI5p550W6yPHNIosXNrmBbO98v8A/wCK28tth/yy/wBuf4KtbX3bcti0BjdWtpDjiUtmGi55jalAmVEz09M1AdlJDTa1LcStbvDUjgL7AkiQvRxWXmDOk3PwUUV5Z43dW5UItFT/APIV/BXm1NoM8RQdszjBzi4MZgHLCkCi39nAGbp1DqlC3U0gBTKkKXxVJTOFSsTZGLQgzS/vQ2UvqxApJCTBBBzSOR8KG5pBcU2ssjVtK0H/ACX/AF1/Ks/rO1/9Cn9s586oKslpWkOIcRiIjEhQMEgYkpIBVry1qXamzsFwphriPYSMJ4K21qlIUZZVK0xMZ9J50N7BsQd2PfoUfobRtKtBLrnPLmaKWjpUhJDLKQQDGJw8shr31U2PsUtW9rclf39x1HDKIKC04psyoqzkpmIEd9EtnMHhJMHD5swYkcp0mmcnRJpWeB9f4jI/aH/fWrt85nKWjPUOGfH6SrirVQI7Ku0MsjmORHWq93blJggg9CIPqNI9SSG2lW4vXcKyEW5wpJMoXmBGXnn7CvOMo/gW/wCxPxXW9xbqShWJKgFIXBIIB7JOROtSeSLAkoWBAMlJAg6GY50feSpA2qyHjr/Ft/2I+Kq1Nwvox+wT86lbZKjCUlR5AAk+oUQ2LsRVw9wSS2cKlSUyRAmMMigpyZtqAr1+8EkgswnDI4KcwVRl0iojtRyMigf5Lfdzjxolf7M4dmi4xzx0uDDEYQ24E+dPanwHpoebNSYxJUmdMSSJHdOtO5ySRlFNmnl9wSO0mJz+ib/h6RXnl1z+UHobR/DTDsfY3GS8rFh4TSndJxRy1EeOdU37IpyUkpynMEZemk95LyNtQKcv7gIWsvKBSUgAJRBnWezQl3eS75Pq9nyo5tNlSWV4kqAUUkEggGJ0JyNLSrJeHicNeAfh4VYfrRFFzaSyaMUzS93qvUqjyhfrrVO812dbh36xqttOxWUlxKFqSnzlJSSE/pECE+mruxt13HWr1xZUyq0ZS6W1tHEvFiITmUlGSNYOulVUm0LJJMstbTfVbrc472JKwPPMQRnIoSrbVwdXnPrGr+zWVGyfVhVgxJ7WE4ZEz2oihNtaOLkobcWE6lCFKA/SKQY9NbItImTtJ46uufWNR3F87+Ov6xorsXYPHt7y44gSLVLSsOHFj4qlpgKxDBGDoZnlQd0czyoOTGSCex1Y0KKyokKjzjphT869qjsl2Eq/SPuFZSti0L9dk/oztE3uzW2nFJAtLouHFp5OYU8j1qn0iuMlVMFoo/1Y7BIh/l0KWwaoA6zs7eJx602teNrUlTi7fAoGFJQV4EgEaEIMZc62tiVbP2eVEknaBUSSSSStZJJOZPfXNt3FfRDPnnTFszbCbdxKy2l0pzSlRIAVIIVlzEVJyrB0Rjase94L5bLe2VtKKVhy2AUNRiKEkpPIwrI8jXjdw2t3Yr1yQolNwMa85WMAaxKOsE5E8zXOdqbQXcOuOuec4rEoDIdwAnQQBn0qPaQnh9OGn40m+7f7yFw4X7wP28rjoYwPW1yJumVIduLht3CvipxcIA4sKk4hCRAnlU+1EuG420izMX6lWxRhUErLIZaxhtRIg+dMHmnurlipOs5aV62yVGZM9efrpfeDe7Ol7YauPINn+VHE+lTuMlQUcl9kLUCQVhIAVnqDOdWNzWuNbuW0iVKLiJ5KSshXrT7qUNmt4UQOhots0wj9Zf8AqJ+NVvFkGsjtb3IW/cBsgLS1wrfMaIyISTlJ1FYAEi1F4QXA8T2yCoN4TGM9MeE59O6lZAr2k3GoPbTS8li+N2qW1oWGgpQILhnhloTkNNPnVDe24XFu3iVg8maVhkwTnmRz0FBL8dn7eFR2ebbZ/MT7hRcukCWQ9unZKUl5SHHEkJSChnCHFAn8FSvNAjUUy4Puy2MGTarBJIUZGoUoZKInM1z9WVRk99ZSpBaGjYam0tbLLsBANz52gVj7JM/nRW28SnPJnEOsPZuApW88hzCoH+7GsESMss6R74dhX6KvcaIMNZDwot9JksjHuMlQNxgICuArCToDyJnLWiKUlLLQvjKvKElPEOJQR+EVGT2ZnXupWQ3UqU1JTpUNtsOb5uLFveY2XltrSYWt5BbB/u1tJOYzgwnOp9jbOW04G1uXDzZtsCVFTSbZQwZIaZScSlQDnGgNI+3G+yOn8xQLbFrhOROWnd4VRzwmaMbtDUwi6Xs6w/q9eBLaT5RC0oAdBGI3AJEo84wZEeirW86fp94f/hW//wDJdJmy94kstpbctLd7CSUrViSqCZhZSfpACcpoZt/aTl284+s9twjEBkIAAAA6AAa0YaiDPTZ2Rq6CUIXa27r9qLZASlDzSWCnCoLQptcALHPFrl0IpZ3BD6rRhptt9tgPuKbftH2iUYlnK7bWYWlIVzxSE6aTzvZKDw3xyKAY8DVBLWGcznqAff1qjkkTUWxr4biEbZSmX04meI8jhpT2X1qxqTiE4oWOwFZ9BnSFdOz4VddmDmY6eHWqDwpE7Y7VEtoqB6fgKyo0ZVlYFAyB1FMGzBOz7roFoM+IHyqwd9Lnox+xR8qIWG9Vytl9z6EcIIMcFEKxFQzy7qvgjkXtkbRCElJIz76PWlwFHlVBG/Nz0Y/Yo+VEbXeq4V+SHg03/DUpQjyUjN8Bhm1ChW13ansiNEkDvhUfGpdn37q9VgeDbX8FEWS4XcBd7OBSh9G1MhSRrg07XSl2Rp5H3ytC05bRWzDWdNDzaxo6f2bX/bqNjiE5u/8ATa/7dQ2wT5/gqtSTXH8kNknskdx91Xdm5JVORCzke8A/Gpxar/LL+oz/ANuqez+IsLxPLlK8IhDQywIV+T/ONXW2uSErsJNKEaitzHUeuqpt1flnPU1/26lTan8q7/0/+3Qah5Bk8vkgoIBE5c+8VVslANNgkSEgajllU9wyoJJDzoP6nX9Cqdi44ttKlPOznOaRoojknurdFcmzZut0dR660EH8IesVYhf5Z76w/hrZSV/lnvr/AMqC2Puw5KN03KCAQTnkPA1ftHBhTJGg591V7zGEEh58HrxD8a1sQpSEFTrxJSkn6RQzIBOhpuiu4M2E0vJ6j11uHk9RVHg5/fHv2q/nUqbMH8N79s5/FU2oeoybItrpxoESYJ0EnTlVbaltiBgEnuB+Vb7dtAlolK3Qc8+K5+KeqqluLJIEguAx+UXzH6VF7Nq5Mm7FC42S6Tk04f1FfKt7Hd95biEqacSkntKKFZJGajpJMA5czW16tQURjc+ur51SLqvx1/WV86T/AI/Uv1vwN9ruvGKGl4HCRjlY4aMLf46RmFFwdpOeAdaAXe7j2BGG2czSglyZlSkBS0YdBhUSn9XOZqowjFikqyQojtHUDI61T9J9Zp3KDiuSaUtz4LC927n8gv1fzqk7updk/eFetPzrR9R6n10PdcPU+umjs9QSUgj/AGUu/wAl++n+KsoQXD1PrrKfpE6j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data:image/jpeg;base64,/9j/4AAQSkZJRgABAQAAAQABAAD/2wCEAAkGBxQTEhUUExQUFhQXFxgXGBgXGBwZHBwYGBgYGBcXFxgYHCggGBwlHRUYITEhJSkrLi4uGB8zODMsNygtLisBCgoKDg0OGxAQGy0kHyQsLCwsLCwsLiwsLCwsLCwsLCwsLCwwLCwsLCwsLCwsLCwsLCwsLCwsLCwsLCwsLCwsLP/AABEIAN0A5AMBIgACEQEDEQH/xAAbAAACAgMBAAAAAAAAAAAAAAAFBgMEAAIHAf/EAE8QAAEDAgMFAwgDDAgFBQEBAAECAxEABBIhMQUGE0FRImFxFDKBkaGxwdEjkvAkM0JSU2JygpOi0uEHFRZDY4OywjREo9PxVHN0w+KzJf/EABkBAAMBAQEAAAAAAAAAAAAAAAECAwAEBf/EAC4RAAICAQMDAQgCAgMAAAAAAAABAhEhAxIxIkFRYQQTMnGBkbHwocEz4SNCYv/aAAwDAQACEQMRAD8A4vNZNOv9l7dLhQt9KU4ELSopWZxDQAdOpqcbt2I1ufUyo+9Yobkahe3Pdi4wxONp5HpLZI9qaHvZnuFOzOyrBBxC4cBGhSzB6GCXelbsbO2eVpSFvKJUkRgQiZMa41Eeql72ESkIq5bW9MFqiyTiS6HsaVqEJKAICjh85JOlWeNs8aNvn/NQPc1SSV9ysZJdhccarzhUyi7suVs6fF75NipmHbdzGhFsEEtOZqUpeYGRGIQD30u31G956CqhrvqYNDqKNWu0mglIFm3MASS4Zy1++AVZTtLpZMekKPvcoNR7sZTl2iL/AAh19lYG0jMnTuPypiG1F8ra2HihJ95NY5eOLZeBS2nJBASlIBKV/hYRpmKCUHizOc1naLxSnv8AVWi2J0Bpj/ry7H4TQ/RQge5FRr3ku/yxHhA9woJ6fkL954FpWzHDog+qphsl0AS2vNQSOyfOiQANZos5vLdfl3PrK+dS+UuOMFSnVFYdQQokkjI6SftNPuiJU12KTW7tzyt3vqK+VbndO6P9w4PER76mKnTq8s+k9PHrlUTzSvyij6qT3mmM4apr/Y655tx4qQPeqoXt13QpAUUAqJTm4nIgYszOECO+oXSQYxH7eip31E2icz2Xjn4pp4zixHGa5J/7Hq5vW48XU/Caz+yKfwrm3+uo+5FA+Mfxj66iW8r8Y024GyQwf2XYGt0z6OIf9lRPbv26cBLowKUUlWEkCBMjOTQFLp6n10UuP+CHc6faKKlkDi6CJ2HYDV8nwZ+a6z+rNnj8Nw+DaB71UmqWep9dQrBPM0+fIjVDz5Ps4flj9QfOo32rRIQ6ErLZWUntCdMuUDOkNU0fRns0/mve+Kwof8v2f+SV+0//ADWUgVlGjDhtjNezicwtpgK74KAZ6867Zf7rs+UPIVs/ZvkgbJSWWwLueGDCUoTkrFiiDMRXDtrv4bfZzsTgTppOBcxPLzabz/SdbquTeJ2U0Ls6PKuFKIODhg4Q0AeyIyit2CVk7GZXsvZZVw2XHrh9Dr/DlZAW6EhWAY16BIHhoKup3GaZVaXPGuOAbttlaXrdTLmI9pBSlRkoUoJTPRRPKhuzt+3GkWY4KVrtXn3ipS8nC+XMQwhH0ccUwZOYBjlUtzvs2tsMt2YaT5W3dzx1OErSoFWMrRKsQAE5RAyMUm6JXbIz+lxbCL1TbCGkcIELDbIa7aglXaUPvpiDiyiTRi13AZUtq3F4RcPWybhCC0SBIJOJQMBOUDnke6lffx8PX1w5hgrUDEzHYSnWBOlF9mb8qN9b3Xk4+gtU2oRxfOw4/pMXD7Pn+bB01qbcbdlIqVLaTObpJU1bOWlxxkvv+TypBbhcKViEkkohCj1iKNDcgtlS2lvLLZLTgcYWyFYwUBTKlZOJxZZdQeYkNs/bi2bW3YQgBTFwLhLhMyQlScBRGkK1xUXXvNxlgpZW2tTgWpRuXVpmfwWlQlInlmKjGenfqWnDUp+PoQ3+4KmWnSlxxTjCAtwKYWhpQAlXCeOSyB7jWv8AR7s9h5x8P54GFrSnDiA5KXrmUymBzxHpVnae9qHW1FxspdcThURcO4JHZMMg4UzGhkZ5zVHd3b7du4pQQlaVNqbUmcEpVB84DLQcqSTip2lgMVJwzyXtm7lBxCFl14B5SgzhYWsYAohC31IyaCsjnpOuRiCz3VCWHlXLwZla2EgJK+0hUKWSNEgj41InetSWkoNupxDZWpoIuHWSEElQQS2mHY0zg5VY3M2t5VbrQvyZcPLWlDzykKRizxZzxmySZlQORmZyppRg2mieq5pOyA7lHyi6bLjhatuHKkNFxxanEJUEobRmfOzPQequNwfulTS3SlvyZVyhxTZBhKkjC42e0kjEZGuXfRPa+9QbvbstgPMP8MKCXFNmW0ISFocRmMwfEVTO8ZS444lkwq3WwEKeWspxlJK8awSfNGQA1pL0069R61Gr9PQWN5d3G2Wbe4ZeLzT4WAVILagptWFUpJOUz6qM7vbvINkHrh7hoceQhsBBXJQqCVwckk5d1Dr/AGnxLS3tiiAwp048U4uKor82OzE9TPdRvZW2g3acF1hLyGzxUStScKsQJBgdpM5xlTQlFyX7kGpGSh9f4sK7d2O2Hdq4G2UoaRblKeEns4mwTwyI4RJkkgZzVV/+j1QQpIWvjhviFPBVwjAkth7TFFbPbx8Vd6otAeVBtJGPzOGnDkcPbnXlHfUu097cSCVoJdwBGJNw4hJ0GLhJIE+mpqem39/Pl/1Q7hqJfbx4X+xdv91WUM2iy+viXQbKEBvIYloCiVYsgAvLrFWtsblNpYvWGLkuv230ykKbKeyEBRAVMFWEz0zAqlc7eNw5YN8LAm3U2jFixYhxEdo9kYAMPU+NMG923sLm0UW9uA66Etl9KlK4iFISFYUAYcQGUg8hllXTpx9P2jm1H6/tijtLcltC7Rhq4Uu6u22XENluEpS4FFa1rB0ASYAEnCah2lua0WrhVndG4ctVBL7ZaLeqigqaUTCgFJV6Ac9Jl2jtK8dubS6atltOWrLTKAQpYVwivtHspgKDhBT051b2htK5U2+i12YbVdyoKfdS4pwqhRVCAsANgqJMZ6mq7V4Ebfk82j/Rettp0JcdVcstcVaTbrSwoABSm2rg9lawCPEg6QYnTue0bczcL8mNqL7i4BiCcJJRhmJkAemptsbcvLhteOxcS+tvAXBeuttyABjFulQSDlpMHnNVGLm5/qlez1NICvNQ7xkTwy4HC0RyEjqcjEU21WI5OuSvsv8AoqW6yziddTcPtcVAFutbCQQSlD1wOyhRA9EjWRNXY+4DC7ezduLtbC7p5y3DYaxw6l1TSUyDkJTmT19NHbbbr/AabuGm1uNN8JDiNousApAhJcbayUodZFD27pwM7PaUbWbK5NziNySXSXi7gI4ZKNYxSrrFGhWwbd7JattnbTYcQ0u5YvGWkvYBiCVGeyojEkENKynmaXdnZ7PuB0cSfYKbduFq4TeY1WiHLp9LwcFw4rh4YhGANBLuWMYjEYzlQax2ay2w80btkhyO0AvsxzIjOjQBKrKYTsG2/wDXt+htXzrKNGDd5u84q0YZLlsFtKWSS+3EKKiAIJPOqrG7RT51zaD/ADgfdVVphCtmtqwjELhYKoziAQJ6Z1WaFTlIeEW8hv8AqVHO7tR+so+5NejZDI1vGfQh0/7KFoP86kYImouaXY6owk+4d2q3burUs3SUkgAwy4dBGpiq9na2yMxcrV4MK+KqsbwpJUlXVhn/AER8KB2RgGtKSzgWEXSyNaeGdFOnwZA97tem6bQoCHsUiAEIkmchHEPOhaLohIgegVpbJdC0KUn8NMnp2hqahHL+FFp2lW5klxe2qFErFyFYlSk8IEGTIwwYzmoRtaxJjC94lxCfaG6G7z2ZXeqQnVbuEZwJUrCJJyAk61ZVuO8nh4sCOIpKQScQGIEgkpJjQcuddm1Wce6Vchy12u3hhDayBnm8kxz14U1IhpAWC3bt43AT9+XmIk6AAZd1J93sxy1IVxGyCYltROmRkKAI9VHN3bwl1tJ/GMT3pIy91I4uLtV9h9ylHN/ct2V2Fzht2hkJlbp5ZD74KtqeMTgY9PFPvdqPZNqkJJOfaOQz0JEd2ceqrN+1nB10/lXJPVkpNL8HTDTi43/ZWS+qJwMD/Kn/AFE1bdS5wypKmkkJKo4DREAaDs5VClkx3faKIFHYj81Q9aT86MNabmlZp6MFBuisw4o/3nqbYHuary5ulpEh5fowD/SkVTYM4YOZA05ZaRz50P2qkgHPmIHcRr6/eKmp6jlW5lHp6aV7UVL/AHkuAYS+6OnbNS7NvH3W3yt97EhsKTCzrMGetApGMYp+0UX3evOIbhITCeArMcyCMq747sHBLbkHPbTd5uun9c/OoEXylZFavSo/OgynlGTNbsLptgu5XwEnlK/GPrNENhspW1dYgCpLYKSdRnmRQlb80X3UVPlKerB9ihQjY0mqAyUZVCsZ1aQMqrOnOsuQtEbgyo1urmzeJ6tA+00FXRrczW4T1ZPsNOSkLVe1hrKcUbNmgnZrg/FuB7UJqijKmPZOwLkWb7ard1K1ONqSCg5wIUZ05czVdG6l5rwFCI1KRr0BVnUpxd8FYNIFAxlVnZyZPhVxW610f7oDxcbH++iFhu862AVKYE8uO3I8ZVHtqThKuDojqR8ku1hKWj/go/dkUA2eoFak9dKaLu0xJQniMApQUmXm/wAaRoo8qDMbFwOhZubQAHTiyfYKD05Nv5AWrFJZ7sMW1mNT6KvvNA26ogEdrXWDyyz00rxl1AH31s/olZ9zdSIebAUjiBWLlw3yfY1XMtLUvP5ReWpp1h/wxP3wYV5Q4tIPZViy6QmT6Cc/EUFfuy4BjUVZAZmculO126wpwueVYcxEMuyleECcRSNRqkiCMjWBGzV5qbSpXMttuNpJ64AsAeivRaR5yYtbMSu4cQ2MRQIxkkkBAzUTOmVXNkxx2FA9nGMPenFA9lMVzd2wYUy2HGUqBBU20kKIOua3efWKHsW9s0GoF0cJGDst5kEHPt94paHJ7JwBSk6QtQjlOI5n11eRmodkAAT86oh5oqWnBcSVGUq4aYVJkRnGdErJEDstr/WcQIB/yzXJq6a3PqR16WpUVhm6dMx9ulWnG+zP2M8/dUK1rxQWsx1eHLwZrEvuFPZaSYMBJfUNT1wACkjppST3Iaeo3Bra+BdaVhWkH8VPpEd/2yofvC+NBqBGuo+3uoxdvAJSs2zRIEQXHDEZETPcR6KE3W1W+dnbqP52M+0qq8dOO67JT1JbaoBbCtOO+ltRIxyPGATHpijG7F2ovutQkBSHJASBmnIDLQAE5D06VCjeUIUFN2NqkjRQSZHgZpnYuW3Fp4KrXiLBPatgFeaVHUydK6sHHk5jduArUo6kmstIJHSmq43ocQYCLWRrFugR3SRma0a3tuCJhlI7mUD/AG1nRlYvXCe12dKNbnpIeckEAsrTnl0IzPhUv9r7rk4AO5CR8KubA29dXDoQq4WkEKMpgaJJ+FLaHaYCRaLz7C/Qk/KoF7MeJyZdP6ivlRp/eK7AP3Q7IP4x+FDV7y3R1uHfrmsqGk5EI2FcnRh76h+NGN1NjXDbyythxKVNrTJSdToKDq29cn+/d+uav7s3Lj1ylDrjikFK8sahmEkjQ02CTsoq3TvJMW7mp5D51lUbq9dC1DiOZEjzjyNZTMA0bKSXLe5UtS1LQGyk41ZSohWU5zAoWpR6n1mi27WbN2P8JJ9S/wCdCl6VFl4pZMir2yoC8wKrNIyqZgwfTUpF41QxbbYTwmFhIBUlckAAmFwJPPSlO8EGehn1U33Zm3aP5zg9cGKWLxqQqhw18grMX82OW697iSPDPxq7tRsjMajMGkzcy+KVBPfXSfJ+InIemuLVjsmdOnLfGxd2khClEKBJUhkgCI+9gGfVrS5cbNIUSk9TloI6nrnTU+Icg6cNsEZajEOfhUS8KcgAVHTEch0PfV5ajjP7fg546alBCsjZ61HOek9SKPW1iUthSj5pEeuT7qO2djplyGQ0znEue+trpkEYUjLpQlr7sDQ0duQQ7a/dDyv8RXwPxomgQD3/AGA06Vo0Jcd/THtQj51MpM/b7d1Jq/5GU0v8aIkZE98+o/8AistFZjuI94NYUQBkfT1GvhVcOwoRHfy55VorJpfCyi9BSoGMlLH76vnQLaNoQZGYo1eK7Sxyxq/1E/GqT7vLkKu1U2yCdwXyFO9aKYHKiO6VwfK2AZiSPWhVE7xgLRMcufLw8MqH7DIF0zyOMDu9HWuiM7RzShTBl4z9KudAtXvqCJMCYojtiOM4mM8Z99a8AITPOhKWQwjgoXEDIUW3OTFw34qB9KFUDUcSqPbuJKblmeagPWCKzwMlaYP2qYUR3q99CTRTb5h5Y6KNC6pRJuzKN7nH7rb/AFh60kUEFFt11RdM/pgeus+BSltW1h5f6R99ZRDbhAfcH5xrKcUJborzfT1YV7FIoYDIopuij6ZY6suD/SfhQhg6jvNSfBdYZfttKkKIIqG1NWXO6pyWS0eBge/4dHTiH2o/lS86AZozaKm1zzh0e1JFB3DrSTWV8h9N2n8wVsh7hva84rr27L+NEya4m8SFkjka6P8A0Z35ViR0g6x76n7VC1uN7NOm4hx9jE8sQMk//Yv11Cq3GXZJM5Hx1150SLf3S4NOwT/1Af8AdU5bAGQBJz0OnU9Na5tZ9X0X4OjR+H6v8njQIQB+ETiMHQch9u6qq06xFW3tIHs/nyqiZn+dTiUZVt/OXPVB9baflUrgyy7u6omk/SL7koPsUPhUxPWurVXWzn0n0IpuqiMx0z99VHFZ+n3f+asXRn01SuE86dRA3grbVUQ45+l7wD8aEqfolthcOqPek/upoTcLAGVWksshB9KLFs9qO4+zpVS2ID7X/uJInxEeyo23cxW2DtpPILTl6QaVYZnlFq8tful1UT2zQfa70CBTJtgYXXD+d8AaSdp3IUoiRrTpXMS6gj2xT15mjuzVQ+yei0f6gKCWpEDOiLD0LbP56P8AUKZq5DLECDeYRdOj86hgFG962CbtzClRkg5Anl3ULFsvkhf1T8qs0c64K4GdXtjqi4ZP+Ij3itGdmvGYZdP6ivlVuy2TccRBDDuS0nzFclDnFZpgwVt7JF26PzqyjG9Own13K1IYdUkxmEkisp9olhzY2yuC6FrftQnCoGH0E9pJA59ajvtxn2MLjzlu0lZOErWRPOJw6wZih+65HlbMgHtK1EjzFRI8aa9+trMKt3kpWyp5+7Q8oNPcUDAzgUsgoSWZIAwKlUznERJVXBaVqXItJ2O2Dne2vrWfcipzYsRneMehDx/+umXZ+1rZLTCD5IQNnvFeNDRJuUqllK1EYsXRM5zzyqxs3almopcUbXyhdjaGSWmkB/iOeUhRU0tttzBw8iiYyETNB14GTl5AtvaNN2+IvgtrcASoNOxiQM0xhn8IZ5UMNpa5/dR9DDnxpt2q/ars3RbcIHytS8KCCcGJOA6BWCcWGQMtK02ncWot1pxWvC8jAbbwp8oF7IlZyxxMyScMR30JV4QYbs5EF3Z2z8RJvnPAMfNVGN2TZsOyzcPuLUIwlkR/qFMO2N4rUOXhbVYHBeWwtyG2D9EsJFwpHZ7Y86VGYk6ZUh7euGm9pPqtigsh9Rb4ZGDDr2SnLDrpTTVxqicJPddnSU7Ql+Q08VlJywIAIlBMKU8ASIToedWTcOyfoHCT1NufVD5iqmzXwpbKtAQsTPVKDr6KNPqykSB3gcq87V1Ka6Vx4O7S07T6nywQ/dLJ7TTggfjMj3KNRpeJ/u15dXG/Xkk1pduwdc5OtbtiU+OdaOpj4V9h3p/+n9yqm77Z+gWDhGZdSAoBSgCIQec6xXrl4fyI/bfJqsKPpBP4hHXRw9fGvLnICul6nVwvsc8dPp5ffuVzef4Kf2y/gisXdSB9A1lP944T6SBnVdShP2j2a6VaZt5Sr5Zd3vqik/1COK9fuVNoXqQQFWzXEgE4lqUCCOzhzygcjQxzaqY/4S29IUfeqr23D2gOiE+6PhQJxGetNKTsSMU0WBtwTlbWo/y595q1/W6okNWv7EfOl5xMGrrauzPdSSnJDKEQvtjbLrClBabckQQQynMEAjX1eil877P8kW48GUfKrW/shaCTkpCSPRlFJyjVk2QdDg1vhcnm2PBtHyr1/e66BSA7Ekfgp5mOQpetzUdyvteBHsoJux3FVwN+8e37y3e4abhcQCCQASD4d4NBjvhe/wDqHPXVnf8AM3CDy4Yjwkn40sxTZJ0g2neq8P8AzDv1jWv9orokAvuxOfaPWhCcq9RWCkhj3munWnyhDroTAIlZOo6msrbe5Evg9UI91e0y4EM3fMXTJ/P94I+NH94t2ba3Fu6u5UpL7z4eW2kKSgNlJhoEAqV2oJJidNM1zZKofa/9xH+oUe2nthaVtNrtgtq1edcGIKwr4hSYXlGEFI8dKkuC75PNr7ttoQwttamw8w49w7taErAQqECUgBRcGaEwCYNTM7rtOWaX2lvYy4w0SsJwKcdUULCEp7SAgx2lGFTAzqC/28i4eU8q2TjWhYVidcXKlABCxiPZwQYSIGemQrdveBTbKkMsNNrUltLjrYViUltWNBKZwhWKJVEmlbQ8Uw3cbBZZt7tbC3VcJ9Vq5xMOa2oVjRhAhOuRk99Udt7rrWA6hTTbYt2HnFPOhIHHU4lJBwiBLXm5nvMwMRvMq6TcN8JtoLDlw5gxdt5WBKlnEThy5Dqaq7e3iWuzDHDThct7ZrFJkC1ccWkgaSS4QfAVpVgMLTf0Ebb+ynLS4Ww8AFpIJwnEkhQCkqSoaggg1UQaIb1baVeXKn1ICCUtpwpJI+jQlAMnrhmhjaqoc503dd8lhg9HFp/6f8qbQ7InPTPXlSLua9NuPzX/AHtmm5l8EaHkP591eZ7WutfI9L2V3F/MqXKgXAIk6VeKoy9gFVNnty6pXIe+pgqMR9EcvbSpFGykt2VpPVK8vBYyqO6VNS3yYcRHLHr3pST76G3d3EwfD7Cu6MLafojjc6TXqzUNHX7dcqO7MHZzGfq+PvpRTdmZmPGig2lEZxzyPIae+qbSe6zNsIlen4AH7yqGqtgNZz5UTuXwrAZjEmZ10WefKq6Wgo4pyAyz+01pruDTfYWNptwcutbcWEeI0mrW22NSKGYhh76Rqx1yXf6QDnbGdWZ9o+VKIFNG+KpTan/AHwpbAq/Y5i7bcvCqz6syfGrdsPdVJY1pVyUl2GXfjNxo9Wx7hQBKaP7158A9WU+4UDTpREXBEqsNemvKxkNu8CcS0Hq0j3VlTXyMQaP+Cj3Gsp48CsE25haD0Wk/vCuyf0ksvkPQNocD6LHC7YW3D+j4kA/SgxizOWLPza5gjZTI/wCeYyIMhLp0/UqxtOytXHlOi6aBVGXDcJGXXAKRJpFHJNoc7rdO1D9sOFwmXH1IIUp1DhAaUtCSHFrSsFQSnitqCZXEdIbe2SyxeldqGSbNClsF1RE8aAT2uI2DGhVJiQRNKDOz7YAgXSM9YZd/hrx2ytTE3YEchbuezIUrTHi15Hrdzdu3LvES0MDllavFrG4op8oCi4EDGFYJQO2pRjp0g3n2BaMi2ZW3hS5dOsl1a1goaS6gAjtBM4VRKgcs++lLZVtaNOhYuFrMKGFNuuTiSQTrPf6K2QxaKawB50pTzDER3QV1nHHYyl1PkP7R3N2e24sm2X2La+d4SlON4uAU8JwS+tfUYskLmQOVIe92zmUMWFwy0GTcsrUtCVLUkKQ4USguKUoSORUa8Ozdmg53Vzryt0fFdZ5Dssf8xeehlv8AiqlEQhuQ59C53PNH1jDTaCdYy6xH/k0ubDdsm23Q0q7WmUKWotoGGD2TkvKTloaLbOu2j5ibhRxc8Az75X8K5faNHc07R1ez6u1NUG9mJCUd5z+wqzeNgjDhGkz6Kqrec1KHo71NR6Ymt3nnBq2c0x98RoQfzMtKRaGeUVetjhi9tq7HDStJHnrQR07IGfjS9xidTRa62hbhhWJh8tpcgnijFxCBlOCc/VUVu6xqiyf9L4+Ca7opRVHA227BFwru7pzqqu6cnL7RTEu/a52S/TcfJNRqv2AM7MR3vKPuTTYBko7SuV+TWyx53bB+uqoNl7WJcDZEFRgeo0XvtotJYbUbRotYlhKeKskEHPlz8aFtbdt8acNiyFSIJUswScjrStJoybTCm2LcQnLUZ0qO5A91dEfkAfRMHKcw4QP3/hSvd7fQgkeR2h78Bz9aqkoryWc34KW8kG1szlPDPqy+VLYp3v8AbyksMOG3tFIWFYUlucEEiBJgacqGf2vUDlbWg/yk/KqYJZAjboCDmM6rhQ6imlze50JBDVsJ/wAFHyrQb53HJLI8GkfKhSGds03hMtWqurQjvoIR0pwvd4blDTLgcR9IkmOGgRBiBAoere+7/KAeCQPhWwDIuhlR0So+APyrdNo4dG1/VV8qMq3xvPyx9laDe28P9+v0GjgCsZ7VsllmWpIbSDOKcpyImva8s3HltNrNw/KkyYWYmSMvVWUU1QrFQfe/RRneQfdBPVCD+6B8KDg/Rgd1Gt4M3EHqy37qkuGX7oqNLyqNSDrU1qKx1OdTkWhyS7vq+6W/FQ9aFitbHs8edACPTNbbFEXLR/PHtBHxrbaCAhpfVS1AeE1v+pn8f0FRxOdaKTlVsoqBxFOpEGg3urm1dp5FpPsUfnTVuM3jwpjnr0PLM0sbpN/8QPxmT7FD5027lOpQtCVkAJXISRKv0iPwZ1Ex811lcR9DEn8joFvsgkYVwDrI59RUd/s4hsHknL29TnTc63iTIgeP8qX9qOKSkhWGIkHSOQy6/KtGFBc7OS74WOBm5w+at5Dqe6QJHoUFUio2qtGUmPGup7xDGhSZCiCkGcxOI6iue3SWZOJsJ6BOUGrLgg+TG9oqUmZqNd4Yz0qB5SUiE6VXdVKawA1cu4tnNq6PLHu+dUd3LIu3DYzwghSj0AzHrIA9NELZM7NwwThfMDvISQB6TTHupssIIHZxSCqcp1yHcKz4Mhz/AKvTw1E55ePjnXIt5m0hw4TlJ+2Vde4wwkKIAI0kfYjSuUbdWl1aiBhVPZIGSgORHJWXp8aA1mu1R/8A59r3FY/eVS1zpjuhOzmu51ftJPxpeQnOiAs3J7CBUQNSXQzA6CtIoDDBtD/grY9MQ9poJRq7zsGe5ax7aDxWMiJYrRJzqZYqvRFZ0zYKQbZmPxc564lTHdWVm6j02reQyxD94n41lZMV8iXYLxIo5tjPgH/BR7KX9kZoPjTBtL72wf8ADj1E0j7lV2KzOteOGtLczNSJRU5F4EliuH289Fo9qhUu8AOGPz1+81VZP0iO5SfYRU+8a+0U/nqNZLpBJ9X0AsVjrOVe6Z1u25NAUL7ttwV9S0se4j3Vf2GeHcA/jDEOgAEEmdSZy+M1U3d8496VD900VtmpwqM5FJ8RrHrAp3mJNPbI7Bu9f8RgBXnjTPUDSh+17swoKGcZHQdc+fuoTs/akFAmcsRJ7teXZnLTwra62gFJUonXWe6TkB0A1PWjEZ82K23lDCVDKcJk9yhnHIfKkvatuhwlQVhM5iJTmJyPqps2wJDkTJQDB5aECTrkRQBWylQArspOWsHT8EHPmap2JPkXU7PUoEDMdYivPIyMsvD0xTG41BhJOGZJIzJGkd3863dtMUFMeAJB1Gnpn1ULARbLaKbZQJB+lSoZREgAa+FNm7zCU9o9pQynTnmfCl20YVwnElOeNBg85MQZ06UfsVYUREHM5axBBJ9WunromNt5LhAbK1mScgByVpFcy2i6SqJz1n2g9xp026pKjJgwI1zy5+o8utIzqO0TI1ig8BWcBVRCrDp9MZ7iQJ9ufppeQnODTHbNfcTo5B1J9YFBQyddaFhSyaXR7Q8KxKZFbXDKpEJWcuSSfhU7Vq5GSF/VV8qIbCix9wo7nFfChBo+zZOeRlPDXIdmMJmCBmBEx30LVsp86Mvfs1fKjTAmUVCoMGdGE7BuTpbvfUV8qkO7N2dLd36po0wDJuar7n/WV8Kyt93NlPttFK2lpOImCDpA6VlLtYrYE2fe7PmG2LmT+M8n+Gi9xdMFLYVbvYYVgPGTmJ7WYT1rnLTpSZGorpu29lhq3s1pc4rbrRdSvDg86CUFOI5p550W6yPHNIosXNrmBbO98v8A/wCK28tth/yy/wBuf4KtbX3bcti0BjdWtpDjiUtmGi55jalAmVEz09M1AdlJDTa1LcStbvDUjgL7AkiQvRxWXmDOk3PwUUV5Z43dW5UItFT/APIV/BXm1NoM8RQdszjBzi4MZgHLCkCi39nAGbp1DqlC3U0gBTKkKXxVJTOFSsTZGLQgzS/vQ2UvqxApJCTBBBzSOR8KG5pBcU2ssjVtK0H/ACX/AF1/Ks/rO1/9Cn9s586oKslpWkOIcRiIjEhQMEgYkpIBVry1qXamzsFwphriPYSMJ4K21qlIUZZVK0xMZ9J50N7BsQd2PfoUfobRtKtBLrnPLmaKWjpUhJDLKQQDGJw8shr31U2PsUtW9rclf39x1HDKIKC04psyoqzkpmIEd9EtnMHhJMHD5swYkcp0mmcnRJpWeB9f4jI/aH/fWrt85nKWjPUOGfH6SrirVQI7Ku0MsjmORHWq93blJggg9CIPqNI9SSG2lW4vXcKyEW5wpJMoXmBGXnn7CvOMo/gW/wCxPxXW9xbqShWJKgFIXBIIB7JOROtSeSLAkoWBAMlJAg6GY50feSpA2qyHjr/Ft/2I+Kq1Nwvox+wT86lbZKjCUlR5AAk+oUQ2LsRVw9wSS2cKlSUyRAmMMigpyZtqAr1+8EkgswnDI4KcwVRl0iojtRyMigf5Lfdzjxolf7M4dmi4xzx0uDDEYQ24E+dPanwHpoebNSYxJUmdMSSJHdOtO5ySRlFNmnl9wSO0mJz+ib/h6RXnl1z+UHobR/DTDsfY3GS8rFh4TSndJxRy1EeOdU37IpyUkpynMEZemk95LyNtQKcv7gIWsvKBSUgAJRBnWezQl3eS75Pq9nyo5tNlSWV4kqAUUkEggGJ0JyNLSrJeHicNeAfh4VYfrRFFzaSyaMUzS93qvUqjyhfrrVO812dbh36xqttOxWUlxKFqSnzlJSSE/pECE+mruxt13HWr1xZUyq0ZS6W1tHEvFiITmUlGSNYOulVUm0LJJMstbTfVbrc472JKwPPMQRnIoSrbVwdXnPrGr+zWVGyfVhVgxJ7WE4ZEz2oihNtaOLkobcWE6lCFKA/SKQY9NbItImTtJ46uufWNR3F87+Ov6xorsXYPHt7y44gSLVLSsOHFj4qlpgKxDBGDoZnlQd0czyoOTGSCex1Y0KKyokKjzjphT869qjsl2Eq/SPuFZSti0L9dk/oztE3uzW2nFJAtLouHFp5OYU8j1qn0iuMlVMFoo/1Y7BIh/l0KWwaoA6zs7eJx602teNrUlTi7fAoGFJQV4EgEaEIMZc62tiVbP2eVEknaBUSSSSStZJJOZPfXNt3FfRDPnnTFszbCbdxKy2l0pzSlRIAVIIVlzEVJyrB0Rjase94L5bLe2VtKKVhy2AUNRiKEkpPIwrI8jXjdw2t3Yr1yQolNwMa85WMAaxKOsE5E8zXOdqbQXcOuOuec4rEoDIdwAnQQBn0qPaQnh9OGn40m+7f7yFw4X7wP28rjoYwPW1yJumVIduLht3CvipxcIA4sKk4hCRAnlU+1EuG420izMX6lWxRhUErLIZaxhtRIg+dMHmnurlipOs5aV62yVGZM9efrpfeDe7Ol7YauPINn+VHE+lTuMlQUcl9kLUCQVhIAVnqDOdWNzWuNbuW0iVKLiJ5KSshXrT7qUNmt4UQOhots0wj9Zf8AqJ+NVvFkGsjtb3IW/cBsgLS1wrfMaIyISTlJ1FYAEi1F4QXA8T2yCoN4TGM9MeE59O6lZAr2k3GoPbTS8li+N2qW1oWGgpQILhnhloTkNNPnVDe24XFu3iVg8maVhkwTnmRz0FBL8dn7eFR2ebbZ/MT7hRcukCWQ9unZKUl5SHHEkJSChnCHFAn8FSvNAjUUy4Puy2MGTarBJIUZGoUoZKInM1z9WVRk99ZSpBaGjYam0tbLLsBANz52gVj7JM/nRW28SnPJnEOsPZuApW88hzCoH+7GsESMss6R74dhX6KvcaIMNZDwot9JksjHuMlQNxgICuArCToDyJnLWiKUlLLQvjKvKElPEOJQR+EVGT2ZnXupWQ3UqU1JTpUNtsOb5uLFveY2XltrSYWt5BbB/u1tJOYzgwnOp9jbOW04G1uXDzZtsCVFTSbZQwZIaZScSlQDnGgNI+3G+yOn8xQLbFrhOROWnd4VRzwmaMbtDUwi6Xs6w/q9eBLaT5RC0oAdBGI3AJEo84wZEeirW86fp94f/hW//wDJdJmy94kstpbctLd7CSUrViSqCZhZSfpACcpoZt/aTl284+s9twjEBkIAAAA6AAa0YaiDPTZ2Rq6CUIXa27r9qLZASlDzSWCnCoLQptcALHPFrl0IpZ3BD6rRhptt9tgPuKbftH2iUYlnK7bWYWlIVzxSE6aTzvZKDw3xyKAY8DVBLWGcznqAff1qjkkTUWxr4biEbZSmX04meI8jhpT2X1qxqTiE4oWOwFZ9BnSFdOz4VddmDmY6eHWqDwpE7Y7VEtoqB6fgKyo0ZVlYFAyB1FMGzBOz7roFoM+IHyqwd9Lnox+xR8qIWG9Vytl9z6EcIIMcFEKxFQzy7qvgjkXtkbRCElJIz76PWlwFHlVBG/Nz0Y/Yo+VEbXeq4V+SHg03/DUpQjyUjN8Bhm1ChW13ansiNEkDvhUfGpdn37q9VgeDbX8FEWS4XcBd7OBSh9G1MhSRrg07XSl2Rp5H3ytC05bRWzDWdNDzaxo6f2bX/bqNjiE5u/8ATa/7dQ2wT5/gqtSTXH8kNknskdx91Xdm5JVORCzke8A/Gpxar/LL+oz/ANuqez+IsLxPLlK8IhDQywIV+T/ONXW2uSErsJNKEaitzHUeuqpt1flnPU1/26lTan8q7/0/+3Qah5Bk8vkgoIBE5c+8VVslANNgkSEgajllU9wyoJJDzoP6nX9Cqdi44ttKlPOznOaRoojknurdFcmzZut0dR660EH8IesVYhf5Z76w/hrZSV/lnvr/AMqC2Puw5KN03KCAQTnkPA1ftHBhTJGg591V7zGEEh58HrxD8a1sQpSEFTrxJSkn6RQzIBOhpuiu4M2E0vJ6j11uHk9RVHg5/fHv2q/nUqbMH8N79s5/FU2oeoybItrpxoESYJ0EnTlVbaltiBgEnuB+Vb7dtAlolK3Qc8+K5+KeqqluLJIEguAx+UXzH6VF7Nq5Mm7FC42S6Tk04f1FfKt7Hd95biEqacSkntKKFZJGajpJMA5czW16tQURjc+ur51SLqvx1/WV86T/AI/Uv1vwN9ruvGKGl4HCRjlY4aMLf46RmFFwdpOeAdaAXe7j2BGG2czSglyZlSkBS0YdBhUSn9XOZqowjFikqyQojtHUDI61T9J9Zp3KDiuSaUtz4LC927n8gv1fzqk7updk/eFetPzrR9R6n10PdcPU+umjs9QSUgj/AGUu/wAl++n+KsoQXD1PrrKfpE6j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6" descr="data:image/jpeg;base64,/9j/4AAQSkZJRgABAQAAAQABAAD/2wCEAAkGBxQTEhUUExQUFhQXFxgXGBgXGBwZHBwYGBgYGBcXFxgYHCggGBwlHRUYITEhJSkrLi4uGB8zODMsNygtLisBCgoKDg0OGxAQGy0kHyQsLCwsLCwsLiwsLCwsLCwsLCwsLCwwLCwsLCwsLCwsLCwsLCwsLCwsLCwsLCwsLCwsLP/AABEIAN0A5AMBIgACEQEDEQH/xAAbAAACAgMBAAAAAAAAAAAAAAAFBgMEAAIHAf/EAE8QAAEDAgMFAwgDDAgFBQEBAAECAxEABBIhMQUGE0FRImFxFDKBkaGxwdEjkvAkM0JSU2JygpOi0uEHFRZDY4OywjREo9PxVHN0w+KzJf/EABkBAAMBAQEAAAAAAAAAAAAAAAECAwAEBf/EAC4RAAICAQMDAQgCAgMAAAAAAAABAhEhAxIxIkFRYQQTMnGBkbHwocEz4SNCYv/aAAwDAQACEQMRAD8A4vNZNOv9l7dLhQt9KU4ELSopWZxDQAdOpqcbt2I1ufUyo+9Yobkahe3Pdi4wxONp5HpLZI9qaHvZnuFOzOyrBBxC4cBGhSzB6GCXelbsbO2eVpSFvKJUkRgQiZMa41Eeql72ESkIq5bW9MFqiyTiS6HsaVqEJKAICjh85JOlWeNs8aNvn/NQPc1SSV9ysZJdhccarzhUyi7suVs6fF75NipmHbdzGhFsEEtOZqUpeYGRGIQD30u31G956CqhrvqYNDqKNWu0mglIFm3MASS4Zy1++AVZTtLpZMekKPvcoNR7sZTl2iL/AAh19lYG0jMnTuPypiG1F8ra2HihJ95NY5eOLZeBS2nJBASlIBKV/hYRpmKCUHizOc1naLxSnv8AVWi2J0Bpj/ry7H4TQ/RQge5FRr3ku/yxHhA9woJ6fkL954FpWzHDog+qphsl0AS2vNQSOyfOiQANZos5vLdfl3PrK+dS+UuOMFSnVFYdQQokkjI6SftNPuiJU12KTW7tzyt3vqK+VbndO6P9w4PER76mKnTq8s+k9PHrlUTzSvyij6qT3mmM4apr/Y655tx4qQPeqoXt13QpAUUAqJTm4nIgYszOECO+oXSQYxH7eip31E2icz2Xjn4pp4zixHGa5J/7Hq5vW48XU/Caz+yKfwrm3+uo+5FA+Mfxj66iW8r8Y024GyQwf2XYGt0z6OIf9lRPbv26cBLowKUUlWEkCBMjOTQFLp6n10UuP+CHc6faKKlkDi6CJ2HYDV8nwZ+a6z+rNnj8Nw+DaB71UmqWep9dQrBPM0+fIjVDz5Ps4flj9QfOo32rRIQ6ErLZWUntCdMuUDOkNU0fRns0/mve+Kwof8v2f+SV+0//ADWUgVlGjDhtjNezicwtpgK74KAZ6867Zf7rs+UPIVs/ZvkgbJSWWwLueGDCUoTkrFiiDMRXDtrv4bfZzsTgTppOBcxPLzabz/SdbquTeJ2U0Ls6PKuFKIODhg4Q0AeyIyit2CVk7GZXsvZZVw2XHrh9Dr/DlZAW6EhWAY16BIHhoKup3GaZVaXPGuOAbttlaXrdTLmI9pBSlRkoUoJTPRRPKhuzt+3GkWY4KVrtXn3ipS8nC+XMQwhH0ccUwZOYBjlUtzvs2tsMt2YaT5W3dzx1OErSoFWMrRKsQAE5RAyMUm6JXbIz+lxbCL1TbCGkcIELDbIa7aglXaUPvpiDiyiTRi13AZUtq3F4RcPWybhCC0SBIJOJQMBOUDnke6lffx8PX1w5hgrUDEzHYSnWBOlF9mb8qN9b3Xk4+gtU2oRxfOw4/pMXD7Pn+bB01qbcbdlIqVLaTObpJU1bOWlxxkvv+TypBbhcKViEkkohCj1iKNDcgtlS2lvLLZLTgcYWyFYwUBTKlZOJxZZdQeYkNs/bi2bW3YQgBTFwLhLhMyQlScBRGkK1xUXXvNxlgpZW2tTgWpRuXVpmfwWlQlInlmKjGenfqWnDUp+PoQ3+4KmWnSlxxTjCAtwKYWhpQAlXCeOSyB7jWv8AR7s9h5x8P54GFrSnDiA5KXrmUymBzxHpVnae9qHW1FxspdcThURcO4JHZMMg4UzGhkZ5zVHd3b7du4pQQlaVNqbUmcEpVB84DLQcqSTip2lgMVJwzyXtm7lBxCFl14B5SgzhYWsYAohC31IyaCsjnpOuRiCz3VCWHlXLwZla2EgJK+0hUKWSNEgj41InetSWkoNupxDZWpoIuHWSEElQQS2mHY0zg5VY3M2t5VbrQvyZcPLWlDzykKRizxZzxmySZlQORmZyppRg2mieq5pOyA7lHyi6bLjhatuHKkNFxxanEJUEobRmfOzPQequNwfulTS3SlvyZVyhxTZBhKkjC42e0kjEZGuXfRPa+9QbvbstgPMP8MKCXFNmW0ISFocRmMwfEVTO8ZS444lkwq3WwEKeWspxlJK8awSfNGQA1pL0069R61Gr9PQWN5d3G2Wbe4ZeLzT4WAVILagptWFUpJOUz6qM7vbvINkHrh7hoceQhsBBXJQqCVwckk5d1Dr/AGnxLS3tiiAwp048U4uKor82OzE9TPdRvZW2g3acF1hLyGzxUStScKsQJBgdpM5xlTQlFyX7kGpGSh9f4sK7d2O2Hdq4G2UoaRblKeEns4mwTwyI4RJkkgZzVV/+j1QQpIWvjhviFPBVwjAkth7TFFbPbx8Vd6otAeVBtJGPzOGnDkcPbnXlHfUu097cSCVoJdwBGJNw4hJ0GLhJIE+mpqem39/Pl/1Q7hqJfbx4X+xdv91WUM2iy+viXQbKEBvIYloCiVYsgAvLrFWtsblNpYvWGLkuv230ykKbKeyEBRAVMFWEz0zAqlc7eNw5YN8LAm3U2jFixYhxEdo9kYAMPU+NMG923sLm0UW9uA66Etl9KlK4iFISFYUAYcQGUg8hllXTpx9P2jm1H6/tijtLcltC7Rhq4Uu6u22XENluEpS4FFa1rB0ASYAEnCah2lua0WrhVndG4ctVBL7ZaLeqigqaUTCgFJV6Ac9Jl2jtK8dubS6atltOWrLTKAQpYVwivtHspgKDhBT051b2htK5U2+i12YbVdyoKfdS4pwqhRVCAsANgqJMZ6mq7V4Ebfk82j/Rettp0JcdVcstcVaTbrSwoABSm2rg9lawCPEg6QYnTue0bczcL8mNqL7i4BiCcJJRhmJkAemptsbcvLhteOxcS+tvAXBeuttyABjFulQSDlpMHnNVGLm5/qlez1NICvNQ7xkTwy4HC0RyEjqcjEU21WI5OuSvsv8AoqW6yziddTcPtcVAFutbCQQSlD1wOyhRA9EjWRNXY+4DC7ezduLtbC7p5y3DYaxw6l1TSUyDkJTmT19NHbbbr/AabuGm1uNN8JDiNousApAhJcbayUodZFD27pwM7PaUbWbK5NziNySXSXi7gI4ZKNYxSrrFGhWwbd7JattnbTYcQ0u5YvGWkvYBiCVGeyojEkENKynmaXdnZ7PuB0cSfYKbduFq4TeY1WiHLp9LwcFw4rh4YhGANBLuWMYjEYzlQax2ay2w80btkhyO0AvsxzIjOjQBKrKYTsG2/wDXt+htXzrKNGDd5u84q0YZLlsFtKWSS+3EKKiAIJPOqrG7RT51zaD/ADgfdVVphCtmtqwjELhYKoziAQJ6Z1WaFTlIeEW8hv8AqVHO7tR+so+5NejZDI1vGfQh0/7KFoP86kYImouaXY6owk+4d2q3burUs3SUkgAwy4dBGpiq9na2yMxcrV4MK+KqsbwpJUlXVhn/AER8KB2RgGtKSzgWEXSyNaeGdFOnwZA97tem6bQoCHsUiAEIkmchHEPOhaLohIgegVpbJdC0KUn8NMnp2hqahHL+FFp2lW5klxe2qFErFyFYlSk8IEGTIwwYzmoRtaxJjC94lxCfaG6G7z2ZXeqQnVbuEZwJUrCJJyAk61ZVuO8nh4sCOIpKQScQGIEgkpJjQcuddm1Wce6Vchy12u3hhDayBnm8kxz14U1IhpAWC3bt43AT9+XmIk6AAZd1J93sxy1IVxGyCYltROmRkKAI9VHN3bwl1tJ/GMT3pIy91I4uLtV9h9ylHN/ct2V2Fzht2hkJlbp5ZD74KtqeMTgY9PFPvdqPZNqkJJOfaOQz0JEd2ceqrN+1nB10/lXJPVkpNL8HTDTi43/ZWS+qJwMD/Kn/AFE1bdS5wypKmkkJKo4DREAaDs5VClkx3faKIFHYj81Q9aT86MNabmlZp6MFBuisw4o/3nqbYHuary5ulpEh5fowD/SkVTYM4YOZA05ZaRz50P2qkgHPmIHcRr6/eKmp6jlW5lHp6aV7UVL/AHkuAYS+6OnbNS7NvH3W3yt97EhsKTCzrMGetApGMYp+0UX3evOIbhITCeArMcyCMq747sHBLbkHPbTd5uun9c/OoEXylZFavSo/OgynlGTNbsLptgu5XwEnlK/GPrNENhspW1dYgCpLYKSdRnmRQlb80X3UVPlKerB9ihQjY0mqAyUZVCsZ1aQMqrOnOsuQtEbgyo1urmzeJ6tA+00FXRrczW4T1ZPsNOSkLVe1hrKcUbNmgnZrg/FuB7UJqijKmPZOwLkWb7ard1K1ONqSCg5wIUZ05czVdG6l5rwFCI1KRr0BVnUpxd8FYNIFAxlVnZyZPhVxW610f7oDxcbH++iFhu862AVKYE8uO3I8ZVHtqThKuDojqR8ku1hKWj/go/dkUA2eoFak9dKaLu0xJQniMApQUmXm/wAaRoo8qDMbFwOhZubQAHTiyfYKD05Nv5AWrFJZ7sMW1mNT6KvvNA26ogEdrXWDyyz00rxl1AH31s/olZ9zdSIebAUjiBWLlw3yfY1XMtLUvP5ReWpp1h/wxP3wYV5Q4tIPZViy6QmT6Cc/EUFfuy4BjUVZAZmculO126wpwueVYcxEMuyleECcRSNRqkiCMjWBGzV5qbSpXMttuNpJ64AsAeivRaR5yYtbMSu4cQ2MRQIxkkkBAzUTOmVXNkxx2FA9nGMPenFA9lMVzd2wYUy2HGUqBBU20kKIOua3efWKHsW9s0GoF0cJGDst5kEHPt94paHJ7JwBSk6QtQjlOI5n11eRmodkAAT86oh5oqWnBcSVGUq4aYVJkRnGdErJEDstr/WcQIB/yzXJq6a3PqR16WpUVhm6dMx9ulWnG+zP2M8/dUK1rxQWsx1eHLwZrEvuFPZaSYMBJfUNT1wACkjppST3Iaeo3Bra+BdaVhWkH8VPpEd/2yofvC+NBqBGuo+3uoxdvAJSs2zRIEQXHDEZETPcR6KE3W1W+dnbqP52M+0qq8dOO67JT1JbaoBbCtOO+ltRIxyPGATHpijG7F2ovutQkBSHJASBmnIDLQAE5D06VCjeUIUFN2NqkjRQSZHgZpnYuW3Fp4KrXiLBPatgFeaVHUydK6sHHk5jduArUo6kmstIJHSmq43ocQYCLWRrFugR3SRma0a3tuCJhlI7mUD/AG1nRlYvXCe12dKNbnpIeckEAsrTnl0IzPhUv9r7rk4AO5CR8KubA29dXDoQq4WkEKMpgaJJ+FLaHaYCRaLz7C/Qk/KoF7MeJyZdP6ivlRp/eK7AP3Q7IP4x+FDV7y3R1uHfrmsqGk5EI2FcnRh76h+NGN1NjXDbyythxKVNrTJSdToKDq29cn+/d+uav7s3Lj1ylDrjikFK8sahmEkjQ02CTsoq3TvJMW7mp5D51lUbq9dC1DiOZEjzjyNZTMA0bKSXLe5UtS1LQGyk41ZSohWU5zAoWpR6n1mi27WbN2P8JJ9S/wCdCl6VFl4pZMir2yoC8wKrNIyqZgwfTUpF41QxbbYTwmFhIBUlckAAmFwJPPSlO8EGehn1U33Zm3aP5zg9cGKWLxqQqhw18grMX82OW697iSPDPxq7tRsjMajMGkzcy+KVBPfXSfJ+InIemuLVjsmdOnLfGxd2khClEKBJUhkgCI+9gGfVrS5cbNIUSk9TloI6nrnTU+Icg6cNsEZajEOfhUS8KcgAVHTEch0PfV5ajjP7fg546alBCsjZ61HOek9SKPW1iUthSj5pEeuT7qO2djplyGQ0znEue+trpkEYUjLpQlr7sDQ0duQQ7a/dDyv8RXwPxomgQD3/AGA06Vo0Jcd/THtQj51MpM/b7d1Jq/5GU0v8aIkZE98+o/8AistFZjuI94NYUQBkfT1GvhVcOwoRHfy55VorJpfCyi9BSoGMlLH76vnQLaNoQZGYo1eK7Sxyxq/1E/GqT7vLkKu1U2yCdwXyFO9aKYHKiO6VwfK2AZiSPWhVE7xgLRMcufLw8MqH7DIF0zyOMDu9HWuiM7RzShTBl4z9KudAtXvqCJMCYojtiOM4mM8Z99a8AITPOhKWQwjgoXEDIUW3OTFw34qB9KFUDUcSqPbuJKblmeagPWCKzwMlaYP2qYUR3q99CTRTb5h5Y6KNC6pRJuzKN7nH7rb/AFh60kUEFFt11RdM/pgeus+BSltW1h5f6R99ZRDbhAfcH5xrKcUJborzfT1YV7FIoYDIopuij6ZY6suD/SfhQhg6jvNSfBdYZfttKkKIIqG1NWXO6pyWS0eBge/4dHTiH2o/lS86AZozaKm1zzh0e1JFB3DrSTWV8h9N2n8wVsh7hva84rr27L+NEya4m8SFkjka6P8A0Z35ViR0g6x76n7VC1uN7NOm4hx9jE8sQMk//Yv11Cq3GXZJM5Hx1150SLf3S4NOwT/1Af8AdU5bAGQBJz0OnU9Na5tZ9X0X4OjR+H6v8njQIQB+ETiMHQch9u6qq06xFW3tIHs/nyqiZn+dTiUZVt/OXPVB9baflUrgyy7u6omk/SL7koPsUPhUxPWurVXWzn0n0IpuqiMx0z99VHFZ+n3f+asXRn01SuE86dRA3grbVUQ45+l7wD8aEqfolthcOqPek/upoTcLAGVWksshB9KLFs9qO4+zpVS2ID7X/uJInxEeyo23cxW2DtpPILTl6QaVYZnlFq8tful1UT2zQfa70CBTJtgYXXD+d8AaSdp3IUoiRrTpXMS6gj2xT15mjuzVQ+yei0f6gKCWpEDOiLD0LbP56P8AUKZq5DLECDeYRdOj86hgFG962CbtzClRkg5Anl3ULFsvkhf1T8qs0c64K4GdXtjqi4ZP+Ij3itGdmvGYZdP6ivlVuy2TccRBDDuS0nzFclDnFZpgwVt7JF26PzqyjG9Own13K1IYdUkxmEkisp9olhzY2yuC6FrftQnCoGH0E9pJA59ajvtxn2MLjzlu0lZOErWRPOJw6wZih+65HlbMgHtK1EjzFRI8aa9+trMKt3kpWyp5+7Q8oNPcUDAzgUsgoSWZIAwKlUznERJVXBaVqXItJ2O2Dne2vrWfcipzYsRneMehDx/+umXZ+1rZLTCD5IQNnvFeNDRJuUqllK1EYsXRM5zzyqxs3almopcUbXyhdjaGSWmkB/iOeUhRU0tttzBw8iiYyETNB14GTl5AtvaNN2+IvgtrcASoNOxiQM0xhn8IZ5UMNpa5/dR9DDnxpt2q/ars3RbcIHytS8KCCcGJOA6BWCcWGQMtK02ncWot1pxWvC8jAbbwp8oF7IlZyxxMyScMR30JV4QYbs5EF3Z2z8RJvnPAMfNVGN2TZsOyzcPuLUIwlkR/qFMO2N4rUOXhbVYHBeWwtyG2D9EsJFwpHZ7Y86VGYk6ZUh7euGm9pPqtigsh9Rb4ZGDDr2SnLDrpTTVxqicJPddnSU7Ql+Q08VlJywIAIlBMKU8ASIToedWTcOyfoHCT1NufVD5iqmzXwpbKtAQsTPVKDr6KNPqykSB3gcq87V1Ka6Vx4O7S07T6nywQ/dLJ7TTggfjMj3KNRpeJ/u15dXG/Xkk1pduwdc5OtbtiU+OdaOpj4V9h3p/+n9yqm77Z+gWDhGZdSAoBSgCIQec6xXrl4fyI/bfJqsKPpBP4hHXRw9fGvLnICul6nVwvsc8dPp5ffuVzef4Kf2y/gisXdSB9A1lP944T6SBnVdShP2j2a6VaZt5Sr5Zd3vqik/1COK9fuVNoXqQQFWzXEgE4lqUCCOzhzygcjQxzaqY/4S29IUfeqr23D2gOiE+6PhQJxGetNKTsSMU0WBtwTlbWo/y595q1/W6okNWv7EfOl5xMGrrauzPdSSnJDKEQvtjbLrClBabckQQQynMEAjX1eil877P8kW48GUfKrW/shaCTkpCSPRlFJyjVk2QdDg1vhcnm2PBtHyr1/e66BSA7Ekfgp5mOQpetzUdyvteBHsoJux3FVwN+8e37y3e4abhcQCCQASD4d4NBjvhe/wDqHPXVnf8AM3CDy4Yjwkn40sxTZJ0g2neq8P8AzDv1jWv9orokAvuxOfaPWhCcq9RWCkhj3munWnyhDroTAIlZOo6msrbe5Evg9UI91e0y4EM3fMXTJ/P94I+NH94t2ba3Fu6u5UpL7z4eW2kKSgNlJhoEAqV2oJJidNM1zZKofa/9xH+oUe2nthaVtNrtgtq1edcGIKwr4hSYXlGEFI8dKkuC75PNr7ttoQwttamw8w49w7taErAQqECUgBRcGaEwCYNTM7rtOWaX2lvYy4w0SsJwKcdUULCEp7SAgx2lGFTAzqC/28i4eU8q2TjWhYVidcXKlABCxiPZwQYSIGemQrdveBTbKkMsNNrUltLjrYViUltWNBKZwhWKJVEmlbQ8Uw3cbBZZt7tbC3VcJ9Vq5xMOa2oVjRhAhOuRk99Udt7rrWA6hTTbYt2HnFPOhIHHU4lJBwiBLXm5nvMwMRvMq6TcN8JtoLDlw5gxdt5WBKlnEThy5Dqaq7e3iWuzDHDThct7ZrFJkC1ccWkgaSS4QfAVpVgMLTf0Ebb+ynLS4Ww8AFpIJwnEkhQCkqSoaggg1UQaIb1baVeXKn1ICCUtpwpJI+jQlAMnrhmhjaqoc503dd8lhg9HFp/6f8qbQ7InPTPXlSLua9NuPzX/AHtmm5l8EaHkP591eZ7WutfI9L2V3F/MqXKgXAIk6VeKoy9gFVNnty6pXIe+pgqMR9EcvbSpFGykt2VpPVK8vBYyqO6VNS3yYcRHLHr3pST76G3d3EwfD7Cu6MLafojjc6TXqzUNHX7dcqO7MHZzGfq+PvpRTdmZmPGig2lEZxzyPIae+qbSe6zNsIlen4AH7yqGqtgNZz5UTuXwrAZjEmZ10WefKq6Wgo4pyAyz+01pruDTfYWNptwcutbcWEeI0mrW22NSKGYhh76Rqx1yXf6QDnbGdWZ9o+VKIFNG+KpTan/AHwpbAq/Y5i7bcvCqz6syfGrdsPdVJY1pVyUl2GXfjNxo9Wx7hQBKaP7158A9WU+4UDTpREXBEqsNemvKxkNu8CcS0Hq0j3VlTXyMQaP+Cj3Gsp48CsE25haD0Wk/vCuyf0ksvkPQNocD6LHC7YW3D+j4kA/SgxizOWLPza5gjZTI/wCeYyIMhLp0/UqxtOytXHlOi6aBVGXDcJGXXAKRJpFHJNoc7rdO1D9sOFwmXH1IIUp1DhAaUtCSHFrSsFQSnitqCZXEdIbe2SyxeldqGSbNClsF1RE8aAT2uI2DGhVJiQRNKDOz7YAgXSM9YZd/hrx2ytTE3YEchbuezIUrTHi15Hrdzdu3LvES0MDllavFrG4op8oCi4EDGFYJQO2pRjp0g3n2BaMi2ZW3hS5dOsl1a1goaS6gAjtBM4VRKgcs++lLZVtaNOhYuFrMKGFNuuTiSQTrPf6K2QxaKawB50pTzDER3QV1nHHYyl1PkP7R3N2e24sm2X2La+d4SlON4uAU8JwS+tfUYskLmQOVIe92zmUMWFwy0GTcsrUtCVLUkKQ4USguKUoSORUa8Ozdmg53Vzryt0fFdZ5Dssf8xeehlv8AiqlEQhuQ59C53PNH1jDTaCdYy6xH/k0ubDdsm23Q0q7WmUKWotoGGD2TkvKTloaLbOu2j5ibhRxc8Az75X8K5faNHc07R1ez6u1NUG9mJCUd5z+wqzeNgjDhGkz6Kqrec1KHo71NR6Ymt3nnBq2c0x98RoQfzMtKRaGeUVetjhi9tq7HDStJHnrQR07IGfjS9xidTRa62hbhhWJh8tpcgnijFxCBlOCc/VUVu6xqiyf9L4+Ca7opRVHA227BFwru7pzqqu6cnL7RTEu/a52S/TcfJNRqv2AM7MR3vKPuTTYBko7SuV+TWyx53bB+uqoNl7WJcDZEFRgeo0XvtotJYbUbRotYlhKeKskEHPlz8aFtbdt8acNiyFSIJUswScjrStJoybTCm2LcQnLUZ0qO5A91dEfkAfRMHKcw4QP3/hSvd7fQgkeR2h78Bz9aqkoryWc34KW8kG1szlPDPqy+VLYp3v8AbyksMOG3tFIWFYUlucEEiBJgacqGf2vUDlbWg/yk/KqYJZAjboCDmM6rhQ6imlze50JBDVsJ/wAFHyrQb53HJLI8GkfKhSGds03hMtWqurQjvoIR0pwvd4blDTLgcR9IkmOGgRBiBAoere+7/KAeCQPhWwDIuhlR0So+APyrdNo4dG1/VV8qMq3xvPyx9laDe28P9+v0GjgCsZ7VsllmWpIbSDOKcpyImva8s3HltNrNw/KkyYWYmSMvVWUU1QrFQfe/RRneQfdBPVCD+6B8KDg/Rgd1Gt4M3EHqy37qkuGX7oqNLyqNSDrU1qKx1OdTkWhyS7vq+6W/FQ9aFitbHs8edACPTNbbFEXLR/PHtBHxrbaCAhpfVS1AeE1v+pn8f0FRxOdaKTlVsoqBxFOpEGg3urm1dp5FpPsUfnTVuM3jwpjnr0PLM0sbpN/8QPxmT7FD5027lOpQtCVkAJXISRKv0iPwZ1Ex811lcR9DEn8joFvsgkYVwDrI59RUd/s4hsHknL29TnTc63iTIgeP8qX9qOKSkhWGIkHSOQy6/KtGFBc7OS74WOBm5w+at5Dqe6QJHoUFUio2qtGUmPGup7xDGhSZCiCkGcxOI6iue3SWZOJsJ6BOUGrLgg+TG9oqUmZqNd4Yz0qB5SUiE6VXdVKawA1cu4tnNq6PLHu+dUd3LIu3DYzwghSj0AzHrIA9NELZM7NwwThfMDvISQB6TTHupssIIHZxSCqcp1yHcKz4Mhz/AKvTw1E55ePjnXIt5m0hw4TlJ+2Vde4wwkKIAI0kfYjSuUbdWl1aiBhVPZIGSgORHJWXp8aA1mu1R/8A59r3FY/eVS1zpjuhOzmu51ftJPxpeQnOiAs3J7CBUQNSXQzA6CtIoDDBtD/grY9MQ9poJRq7zsGe5ax7aDxWMiJYrRJzqZYqvRFZ0zYKQbZmPxc564lTHdWVm6j02reQyxD94n41lZMV8iXYLxIo5tjPgH/BR7KX9kZoPjTBtL72wf8ADj1E0j7lV2KzOteOGtLczNSJRU5F4EliuH289Fo9qhUu8AOGPz1+81VZP0iO5SfYRU+8a+0U/nqNZLpBJ9X0AsVjrOVe6Z1u25NAUL7ttwV9S0se4j3Vf2GeHcA/jDEOgAEEmdSZy+M1U3d8496VD900VtmpwqM5FJ8RrHrAp3mJNPbI7Bu9f8RgBXnjTPUDSh+17swoKGcZHQdc+fuoTs/akFAmcsRJ7teXZnLTwra62gFJUonXWe6TkB0A1PWjEZ82K23lDCVDKcJk9yhnHIfKkvatuhwlQVhM5iJTmJyPqps2wJDkTJQDB5aECTrkRQBWylQArspOWsHT8EHPmap2JPkXU7PUoEDMdYivPIyMsvD0xTG41BhJOGZJIzJGkd3863dtMUFMeAJB1Gnpn1ULARbLaKbZQJB+lSoZREgAa+FNm7zCU9o9pQynTnmfCl20YVwnElOeNBg85MQZ06UfsVYUREHM5axBBJ9WunromNt5LhAbK1mScgByVpFcy2i6SqJz1n2g9xp026pKjJgwI1zy5+o8utIzqO0TI1ig8BWcBVRCrDp9MZ7iQJ9ufppeQnODTHbNfcTo5B1J9YFBQyddaFhSyaXR7Q8KxKZFbXDKpEJWcuSSfhU7Vq5GSF/VV8qIbCix9wo7nFfChBo+zZOeRlPDXIdmMJmCBmBEx30LVsp86Mvfs1fKjTAmUVCoMGdGE7BuTpbvfUV8qkO7N2dLd36po0wDJuar7n/WV8Kyt93NlPttFK2lpOImCDpA6VlLtYrYE2fe7PmG2LmT+M8n+Gi9xdMFLYVbvYYVgPGTmJ7WYT1rnLTpSZGorpu29lhq3s1pc4rbrRdSvDg86CUFOI5p550W6yPHNIosXNrmBbO98v8A/wCK28tth/yy/wBuf4KtbX3bcti0BjdWtpDjiUtmGi55jalAmVEz09M1AdlJDTa1LcStbvDUjgL7AkiQvRxWXmDOk3PwUUV5Z43dW5UItFT/APIV/BXm1NoM8RQdszjBzi4MZgHLCkCi39nAGbp1DqlC3U0gBTKkKXxVJTOFSsTZGLQgzS/vQ2UvqxApJCTBBBzSOR8KG5pBcU2ssjVtK0H/ACX/AF1/Ks/rO1/9Cn9s586oKslpWkOIcRiIjEhQMEgYkpIBVry1qXamzsFwphriPYSMJ4K21qlIUZZVK0xMZ9J50N7BsQd2PfoUfobRtKtBLrnPLmaKWjpUhJDLKQQDGJw8shr31U2PsUtW9rclf39x1HDKIKC04psyoqzkpmIEd9EtnMHhJMHD5swYkcp0mmcnRJpWeB9f4jI/aH/fWrt85nKWjPUOGfH6SrirVQI7Ku0MsjmORHWq93blJggg9CIPqNI9SSG2lW4vXcKyEW5wpJMoXmBGXnn7CvOMo/gW/wCxPxXW9xbqShWJKgFIXBIIB7JOROtSeSLAkoWBAMlJAg6GY50feSpA2qyHjr/Ft/2I+Kq1Nwvox+wT86lbZKjCUlR5AAk+oUQ2LsRVw9wSS2cKlSUyRAmMMigpyZtqAr1+8EkgswnDI4KcwVRl0iojtRyMigf5Lfdzjxolf7M4dmi4xzx0uDDEYQ24E+dPanwHpoebNSYxJUmdMSSJHdOtO5ySRlFNmnl9wSO0mJz+ib/h6RXnl1z+UHobR/DTDsfY3GS8rFh4TSndJxRy1EeOdU37IpyUkpynMEZemk95LyNtQKcv7gIWsvKBSUgAJRBnWezQl3eS75Pq9nyo5tNlSWV4kqAUUkEggGJ0JyNLSrJeHicNeAfh4VYfrRFFzaSyaMUzS93qvUqjyhfrrVO812dbh36xqttOxWUlxKFqSnzlJSSE/pECE+mruxt13HWr1xZUyq0ZS6W1tHEvFiITmUlGSNYOulVUm0LJJMstbTfVbrc472JKwPPMQRnIoSrbVwdXnPrGr+zWVGyfVhVgxJ7WE4ZEz2oihNtaOLkobcWE6lCFKA/SKQY9NbItImTtJ46uufWNR3F87+Ov6xorsXYPHt7y44gSLVLSsOHFj4qlpgKxDBGDoZnlQd0czyoOTGSCex1Y0KKyokKjzjphT869qjsl2Eq/SPuFZSti0L9dk/oztE3uzW2nFJAtLouHFp5OYU8j1qn0iuMlVMFoo/1Y7BIh/l0KWwaoA6zs7eJx602teNrUlTi7fAoGFJQV4EgEaEIMZc62tiVbP2eVEknaBUSSSSStZJJOZPfXNt3FfRDPnnTFszbCbdxKy2l0pzSlRIAVIIVlzEVJyrB0Rjase94L5bLe2VtKKVhy2AUNRiKEkpPIwrI8jXjdw2t3Yr1yQolNwMa85WMAaxKOsE5E8zXOdqbQXcOuOuec4rEoDIdwAnQQBn0qPaQnh9OGn40m+7f7yFw4X7wP28rjoYwPW1yJumVIduLht3CvipxcIA4sKk4hCRAnlU+1EuG420izMX6lWxRhUErLIZaxhtRIg+dMHmnurlipOs5aV62yVGZM9efrpfeDe7Ol7YauPINn+VHE+lTuMlQUcl9kLUCQVhIAVnqDOdWNzWuNbuW0iVKLiJ5KSshXrT7qUNmt4UQOhots0wj9Zf8AqJ+NVvFkGsjtb3IW/cBsgLS1wrfMaIyISTlJ1FYAEi1F4QXA8T2yCoN4TGM9MeE59O6lZAr2k3GoPbTS8li+N2qW1oWGgpQILhnhloTkNNPnVDe24XFu3iVg8maVhkwTnmRz0FBL8dn7eFR2ebbZ/MT7hRcukCWQ9unZKUl5SHHEkJSChnCHFAn8FSvNAjUUy4Puy2MGTarBJIUZGoUoZKInM1z9WVRk99ZSpBaGjYam0tbLLsBANz52gVj7JM/nRW28SnPJnEOsPZuApW88hzCoH+7GsESMss6R74dhX6KvcaIMNZDwot9JksjHuMlQNxgICuArCToDyJnLWiKUlLLQvjKvKElPEOJQR+EVGT2ZnXupWQ3UqU1JTpUNtsOb5uLFveY2XltrSYWt5BbB/u1tJOYzgwnOp9jbOW04G1uXDzZtsCVFTSbZQwZIaZScSlQDnGgNI+3G+yOn8xQLbFrhOROWnd4VRzwmaMbtDUwi6Xs6w/q9eBLaT5RC0oAdBGI3AJEo84wZEeirW86fp94f/hW//wDJdJmy94kstpbctLd7CSUrViSqCZhZSfpACcpoZt/aTl284+s9twjEBkIAAAA6AAa0YaiDPTZ2Rq6CUIXa27r9qLZASlDzSWCnCoLQptcALHPFrl0IpZ3BD6rRhptt9tgPuKbftH2iUYlnK7bWYWlIVzxSE6aTzvZKDw3xyKAY8DVBLWGcznqAff1qjkkTUWxr4biEbZSmX04meI8jhpT2X1qxqTiE4oWOwFZ9BnSFdOz4VddmDmY6eHWqDwpE7Y7VEtoqB6fgKyo0ZVlYFAyB1FMGzBOz7roFoM+IHyqwd9Lnox+xR8qIWG9Vytl9z6EcIIMcFEKxFQzy7qvgjkXtkbRCElJIz76PWlwFHlVBG/Nz0Y/Yo+VEbXeq4V+SHg03/DUpQjyUjN8Bhm1ChW13ansiNEkDvhUfGpdn37q9VgeDbX8FEWS4XcBd7OBSh9G1MhSRrg07XSl2Rp5H3ytC05bRWzDWdNDzaxo6f2bX/bqNjiE5u/8ATa/7dQ2wT5/gqtSTXH8kNknskdx91Xdm5JVORCzke8A/Gpxar/LL+oz/ANuqez+IsLxPLlK8IhDQywIV+T/ONXW2uSErsJNKEaitzHUeuqpt1flnPU1/26lTan8q7/0/+3Qah5Bk8vkgoIBE5c+8VVslANNgkSEgajllU9wyoJJDzoP6nX9Cqdi44ttKlPOznOaRoojknurdFcmzZut0dR660EH8IesVYhf5Z76w/hrZSV/lnvr/AMqC2Puw5KN03KCAQTnkPA1ftHBhTJGg591V7zGEEh58HrxD8a1sQpSEFTrxJSkn6RQzIBOhpuiu4M2E0vJ6j11uHk9RVHg5/fHv2q/nUqbMH8N79s5/FU2oeoybItrpxoESYJ0EnTlVbaltiBgEnuB+Vb7dtAlolK3Qc8+K5+KeqqluLJIEguAx+UXzH6VF7Nq5Mm7FC42S6Tk04f1FfKt7Hd95biEqacSkntKKFZJGajpJMA5czW16tQURjc+ur51SLqvx1/WV86T/AI/Uv1vwN9ruvGKGl4HCRjlY4aMLf46RmFFwdpOeAdaAXe7j2BGG2czSglyZlSkBS0YdBhUSn9XOZqowjFikqyQojtHUDI61T9J9Zp3KDiuSaUtz4LC927n8gv1fzqk7updk/eFetPzrR9R6n10PdcPU+umjs9QSUgj/AGUu/wAl++n+KsoQXD1PrrKfpE6j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5" y="2157230"/>
            <a:ext cx="3024337" cy="293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5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bewijzen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Je laat zien dat iets echt waar is.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854792"/>
            <a:ext cx="2392402" cy="34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37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veiligheid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Het is niet gevaarlijk. De politie zorgt ervoor dat het niet gevaarlijk is, maar veilig. Dit heet de ……….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250169"/>
            <a:ext cx="6002549" cy="279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4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beklimmen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 Ergens op klimmen.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136249"/>
            <a:ext cx="3024336" cy="29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1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bewaken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De politie bewaakt het gebouw. Ze letten erop dat er geen mensen in het gebouw komen.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0617" y="2388576"/>
            <a:ext cx="4429615" cy="248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65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337</TotalTime>
  <Words>166</Words>
  <Application>Microsoft Office PowerPoint</Application>
  <PresentationFormat>Diavoorstelling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Austin</vt:lpstr>
      <vt:lpstr>Woordenschat groep 5 Thema 9  Les 4</vt:lpstr>
      <vt:lpstr>Een demonstratie.</vt:lpstr>
      <vt:lpstr>de proef</vt:lpstr>
      <vt:lpstr>de demonstratie</vt:lpstr>
      <vt:lpstr>het biljet/ het aanplakbiljet</vt:lpstr>
      <vt:lpstr>bewijzen</vt:lpstr>
      <vt:lpstr>de veiligheid</vt:lpstr>
      <vt:lpstr>beklimmen</vt:lpstr>
      <vt:lpstr>bewaken</vt:lpstr>
      <vt:lpstr>afzetten</vt:lpstr>
    </vt:vector>
  </TitlesOfParts>
  <Company>ITS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9  Les 1</dc:title>
  <dc:creator>Corine ter Mul</dc:creator>
  <cp:lastModifiedBy>hp</cp:lastModifiedBy>
  <cp:revision>61</cp:revision>
  <dcterms:created xsi:type="dcterms:W3CDTF">2014-03-25T14:35:51Z</dcterms:created>
  <dcterms:modified xsi:type="dcterms:W3CDTF">2014-11-30T18:42:08Z</dcterms:modified>
</cp:coreProperties>
</file>