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3E8F-F545-4841-B36E-11B307B8A670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8B95-B0E8-4E4F-BF61-09067BDFB35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016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8B95-B0E8-4E4F-BF61-09067BDFB35E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4104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9 </a:t>
            </a:r>
            <a:br>
              <a:rPr lang="nl-NL" dirty="0" smtClean="0"/>
            </a:br>
            <a:r>
              <a:rPr lang="nl-NL" dirty="0" smtClean="0"/>
              <a:t>Les 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86243" y="1196752"/>
            <a:ext cx="13420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batterij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48242" y="1916832"/>
            <a:ext cx="10070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luxe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91043" y="2492896"/>
            <a:ext cx="13548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overnieuw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0" y="3356992"/>
            <a:ext cx="13644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toestel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85251" y="3223911"/>
            <a:ext cx="18870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spreekbeurt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689153" y="4041304"/>
            <a:ext cx="24945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</a:t>
            </a:r>
            <a:r>
              <a:rPr lang="nl-NL" dirty="0"/>
              <a:t>t</a:t>
            </a:r>
            <a:r>
              <a:rPr lang="nl-NL" dirty="0" smtClean="0"/>
              <a:t>elefoonnummer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226752" y="4678861"/>
            <a:ext cx="13131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stroom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85251" y="5229200"/>
            <a:ext cx="18870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staartdeling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staartdeling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4867935"/>
            <a:ext cx="7569405" cy="1204721"/>
          </a:xfrm>
        </p:spPr>
        <p:txBody>
          <a:bodyPr>
            <a:normAutofit/>
          </a:bodyPr>
          <a:lstStyle/>
          <a:p>
            <a:r>
              <a:rPr lang="nl-NL" dirty="0"/>
              <a:t> </a:t>
            </a:r>
            <a:r>
              <a:rPr lang="nl-NL" dirty="0" smtClean="0"/>
              <a:t>Het is een handige manier om een getal te delen, waarbij de cijfers als een staart onder de som worden geschreven.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75" y="2286000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3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5373216"/>
            <a:ext cx="4623917" cy="720080"/>
          </a:xfrm>
        </p:spPr>
        <p:txBody>
          <a:bodyPr>
            <a:normAutofit/>
          </a:bodyPr>
          <a:lstStyle/>
          <a:p>
            <a:r>
              <a:rPr lang="nl-NL" dirty="0" smtClean="0"/>
              <a:t>De spreekbeurt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rcRect l="20866" t="7721" r="20551" b="18090"/>
          <a:stretch>
            <a:fillRect/>
          </a:stretch>
        </p:blipFill>
        <p:spPr>
          <a:xfrm>
            <a:off x="1619672" y="1124744"/>
            <a:ext cx="5832648" cy="41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906" y="1237114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spreekbeurt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7" y="5301208"/>
            <a:ext cx="7272808" cy="1204721"/>
          </a:xfrm>
        </p:spPr>
        <p:txBody>
          <a:bodyPr/>
          <a:lstStyle/>
          <a:p>
            <a:r>
              <a:rPr lang="nl-NL" dirty="0" smtClean="0"/>
              <a:t>Een beurt waarbij je voor de klas iets </a:t>
            </a:r>
            <a:r>
              <a:rPr lang="nl-NL" dirty="0" smtClean="0"/>
              <a:t>vertelt over </a:t>
            </a:r>
            <a:r>
              <a:rPr lang="nl-NL" dirty="0" smtClean="0"/>
              <a:t>een bepaald onderwerp.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380114"/>
            <a:ext cx="3024336" cy="29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906" y="629816"/>
            <a:ext cx="7024744" cy="1143000"/>
          </a:xfrm>
        </p:spPr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toestel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Een ander woord voor apparaat.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16832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stroom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Elektriciteit. Dat is energie waardoor een apparaat kan werken.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7" y="2159468"/>
            <a:ext cx="4195351" cy="27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5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batterij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5153488"/>
            <a:ext cx="7569405" cy="120472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Is een soort staafje waar stroom inzit. Horloges en zaklampen werken op ……….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9" y="2284454"/>
            <a:ext cx="2880319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3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telefoonnummer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 Als je iemand wilt opbellen moet je een …………… intoetsen. Het nummer van thuis begint met 070 </a:t>
            </a:r>
            <a:r>
              <a:rPr lang="nl-NL" dirty="0" smtClean="0"/>
              <a:t>en een </a:t>
            </a:r>
            <a:r>
              <a:rPr lang="nl-NL" dirty="0" smtClean="0"/>
              <a:t>mobiel </a:t>
            </a:r>
            <a:r>
              <a:rPr lang="nl-NL" dirty="0" smtClean="0"/>
              <a:t> nummer met </a:t>
            </a:r>
            <a:r>
              <a:rPr lang="nl-NL" dirty="0" smtClean="0"/>
              <a:t>06.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139630"/>
            <a:ext cx="2536385" cy="28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906" y="764704"/>
            <a:ext cx="7024744" cy="1143000"/>
          </a:xfrm>
        </p:spPr>
        <p:txBody>
          <a:bodyPr/>
          <a:lstStyle/>
          <a:p>
            <a:r>
              <a:rPr lang="nl-NL" dirty="0" smtClean="0"/>
              <a:t>de luxe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730192"/>
            <a:ext cx="7569405" cy="1204721"/>
          </a:xfrm>
        </p:spPr>
        <p:txBody>
          <a:bodyPr/>
          <a:lstStyle/>
          <a:p>
            <a:r>
              <a:rPr lang="nl-NL" dirty="0" smtClean="0"/>
              <a:t>Iets is een …. als je het niet echt nodig hebt, maar je vindt het wel fijn of lekker om te hebben. Bijvoorbeeld een zwembad in je tuin.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2005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1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overnieuw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5373216"/>
            <a:ext cx="7569405" cy="1204721"/>
          </a:xfrm>
        </p:spPr>
        <p:txBody>
          <a:bodyPr/>
          <a:lstStyle/>
          <a:p>
            <a:r>
              <a:rPr lang="nl-NL" dirty="0" smtClean="0"/>
              <a:t>Als iets niet goed gaat dan moet het nog een keer.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636912"/>
            <a:ext cx="277136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6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179</TotalTime>
  <Words>184</Words>
  <Application>Microsoft Office PowerPoint</Application>
  <PresentationFormat>Diavoorstelling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Austin</vt:lpstr>
      <vt:lpstr>Woordenschat groep 5 Thema 9  Les 5</vt:lpstr>
      <vt:lpstr>De spreekbeurt.</vt:lpstr>
      <vt:lpstr>de spreekbeurt</vt:lpstr>
      <vt:lpstr>het toestel</vt:lpstr>
      <vt:lpstr>de stroom</vt:lpstr>
      <vt:lpstr>de batterij</vt:lpstr>
      <vt:lpstr>het telefoonnummer</vt:lpstr>
      <vt:lpstr>de luxe</vt:lpstr>
      <vt:lpstr>overnieuw</vt:lpstr>
      <vt:lpstr>de staartdeling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hp</cp:lastModifiedBy>
  <cp:revision>40</cp:revision>
  <dcterms:created xsi:type="dcterms:W3CDTF">2014-03-25T14:35:51Z</dcterms:created>
  <dcterms:modified xsi:type="dcterms:W3CDTF">2014-11-30T18:47:42Z</dcterms:modified>
</cp:coreProperties>
</file>