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3E8F-F545-4841-B36E-11B307B8A670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B95-B0E8-4E4F-BF61-09067BDFB35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8B95-B0E8-4E4F-BF61-09067BDFB35E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043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78B95-B0E8-4E4F-BF61-09067BDFB35E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101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828F55A7-4E91-410E-A5D5-0167FED376F8}" type="datetimeFigureOut">
              <a:rPr lang="nl-NL" smtClean="0"/>
              <a:pPr/>
              <a:t>18-05-2015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A2FDD7A-DDF9-4E20-96D5-F06BD0E505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9 </a:t>
            </a:r>
            <a:br>
              <a:rPr lang="nl-NL" dirty="0" smtClean="0"/>
            </a:br>
            <a:r>
              <a:rPr lang="nl-NL" dirty="0" smtClean="0"/>
              <a:t>Les 6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De woorden die je vandaag leert: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386243" y="1196752"/>
            <a:ext cx="187102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</a:t>
            </a:r>
            <a:r>
              <a:rPr lang="nl-NL" dirty="0" smtClean="0"/>
              <a:t>akkerbouw 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648242" y="1916832"/>
            <a:ext cx="169469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automaat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691043" y="2492896"/>
            <a:ext cx="153279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gewicht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23583" y="3223911"/>
            <a:ext cx="154401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industrie 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85251" y="3223911"/>
            <a:ext cx="16417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container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689153" y="4041304"/>
            <a:ext cx="152157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produceren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2226752" y="4678861"/>
            <a:ext cx="15311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techniek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485251" y="5229200"/>
            <a:ext cx="17315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nl-NL" dirty="0" smtClean="0"/>
              <a:t>de suikerbiet 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85251" y="5220380"/>
            <a:ext cx="17315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 </a:t>
            </a:r>
            <a:r>
              <a:rPr lang="nl-NL" dirty="0" smtClean="0"/>
              <a:t>de suikerbiet 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23528" y="1769329"/>
            <a:ext cx="9492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het tin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produceren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5373216"/>
            <a:ext cx="7569405" cy="1204721"/>
          </a:xfrm>
        </p:spPr>
        <p:txBody>
          <a:bodyPr/>
          <a:lstStyle/>
          <a:p>
            <a:r>
              <a:rPr lang="nl-NL" dirty="0" smtClean="0"/>
              <a:t>Het maken van iets. In een autofabriek………..</a:t>
            </a:r>
          </a:p>
          <a:p>
            <a:pPr marL="68580" indent="0">
              <a:buNone/>
            </a:pPr>
            <a:r>
              <a:rPr lang="nl-NL" dirty="0" smtClean="0"/>
              <a:t>   ze auto’s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75889"/>
            <a:ext cx="4104455" cy="27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suikerbiet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4867935"/>
            <a:ext cx="7569405" cy="1204721"/>
          </a:xfrm>
        </p:spPr>
        <p:txBody>
          <a:bodyPr>
            <a:normAutofit/>
          </a:bodyPr>
          <a:lstStyle/>
          <a:p>
            <a:r>
              <a:rPr lang="nl-NL" dirty="0" smtClean="0"/>
              <a:t>Een soort wortel waar je suiker van kunt          maken.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276872"/>
            <a:ext cx="4592538" cy="191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1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7357" y="5229200"/>
            <a:ext cx="5848053" cy="72008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Akkerbouw en industrie.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7" t="7735" r="20463" b="18066"/>
          <a:stretch/>
        </p:blipFill>
        <p:spPr>
          <a:xfrm>
            <a:off x="1760521" y="908720"/>
            <a:ext cx="578237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906" y="1237114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akkerbouw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7" y="5301208"/>
            <a:ext cx="7272808" cy="1204721"/>
          </a:xfrm>
        </p:spPr>
        <p:txBody>
          <a:bodyPr/>
          <a:lstStyle/>
          <a:p>
            <a:r>
              <a:rPr lang="nl-NL" dirty="0" smtClean="0"/>
              <a:t>Het laten groeien van planten waarvan eten gemaakt wordt. Zoals bijv. aardappels en graan.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392921"/>
            <a:ext cx="5391189" cy="276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906" y="629816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automaat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Een </a:t>
            </a:r>
            <a:r>
              <a:rPr lang="nl-NL" dirty="0" smtClean="0"/>
              <a:t>soort machine die dingen kan waar vroeger mensen voor nodig waren. Je gooit vaak geld in een gleuf.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03129"/>
            <a:ext cx="4608512" cy="34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4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container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Een grote rechthoekige bak om grote spullen in te vervoeren.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04105"/>
            <a:ext cx="5149257" cy="31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8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gewicht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5153488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Wat iets </a:t>
            </a:r>
            <a:r>
              <a:rPr lang="nl-NL" dirty="0" smtClean="0"/>
              <a:t>weegt.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68" y="2348880"/>
            <a:ext cx="604867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industrie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/>
          <a:lstStyle/>
          <a:p>
            <a:r>
              <a:rPr lang="nl-NL" dirty="0" smtClean="0"/>
              <a:t> Alle fabrieken bij elkaar.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10859"/>
            <a:ext cx="5472608" cy="274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3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906" y="764704"/>
            <a:ext cx="7024744" cy="1143000"/>
          </a:xfrm>
        </p:spPr>
        <p:txBody>
          <a:bodyPr/>
          <a:lstStyle/>
          <a:p>
            <a:r>
              <a:rPr lang="nl-NL" dirty="0"/>
              <a:t>h</a:t>
            </a:r>
            <a:r>
              <a:rPr lang="nl-NL" dirty="0" smtClean="0"/>
              <a:t>et tin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730192"/>
            <a:ext cx="7569405" cy="1204721"/>
          </a:xfrm>
        </p:spPr>
        <p:txBody>
          <a:bodyPr/>
          <a:lstStyle/>
          <a:p>
            <a:r>
              <a:rPr lang="nl-NL" dirty="0"/>
              <a:t> </a:t>
            </a:r>
            <a:r>
              <a:rPr lang="nl-NL" dirty="0" smtClean="0"/>
              <a:t>Dit lijkt op donker grijs ijzer. Het is alleen zwaarder dan ijzer. Het heeft een groter gewicht.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2379"/>
            <a:ext cx="4320479" cy="287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techniek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5373216"/>
            <a:ext cx="7569405" cy="1204721"/>
          </a:xfrm>
        </p:spPr>
        <p:txBody>
          <a:bodyPr/>
          <a:lstStyle/>
          <a:p>
            <a:r>
              <a:rPr lang="nl-NL" dirty="0" smtClean="0"/>
              <a:t>Alles wat te maken heeft met het laten werken van machines en apparaten.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92306"/>
            <a:ext cx="4104455" cy="22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221</TotalTime>
  <Words>171</Words>
  <Application>Microsoft Office PowerPoint</Application>
  <PresentationFormat>Diavoorstelling (4:3)</PresentationFormat>
  <Paragraphs>34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2</vt:lpstr>
      <vt:lpstr>Austin</vt:lpstr>
      <vt:lpstr>Woordenschat groep 5 Thema 9  Les 6</vt:lpstr>
      <vt:lpstr>Akkerbouw en industrie.</vt:lpstr>
      <vt:lpstr>de akkerbouw</vt:lpstr>
      <vt:lpstr>de automaat</vt:lpstr>
      <vt:lpstr>de container</vt:lpstr>
      <vt:lpstr>het gewicht</vt:lpstr>
      <vt:lpstr>de industrie</vt:lpstr>
      <vt:lpstr>het tin</vt:lpstr>
      <vt:lpstr>de techniek</vt:lpstr>
      <vt:lpstr>produceren</vt:lpstr>
      <vt:lpstr>de suikerbiet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D. Dudink</cp:lastModifiedBy>
  <cp:revision>57</cp:revision>
  <dcterms:created xsi:type="dcterms:W3CDTF">2014-03-25T14:35:51Z</dcterms:created>
  <dcterms:modified xsi:type="dcterms:W3CDTF">2015-05-18T11:31:18Z</dcterms:modified>
</cp:coreProperties>
</file>